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1"/>
  </p:sldMasterIdLst>
  <p:notesMasterIdLst>
    <p:notesMasterId r:id="rId41"/>
  </p:notesMasterIdLst>
  <p:handoutMasterIdLst>
    <p:handoutMasterId r:id="rId42"/>
  </p:handoutMasterIdLst>
  <p:sldIdLst>
    <p:sldId id="256" r:id="rId2"/>
    <p:sldId id="343" r:id="rId3"/>
    <p:sldId id="283" r:id="rId4"/>
    <p:sldId id="314" r:id="rId5"/>
    <p:sldId id="290" r:id="rId6"/>
    <p:sldId id="285" r:id="rId7"/>
    <p:sldId id="288" r:id="rId8"/>
    <p:sldId id="289" r:id="rId9"/>
    <p:sldId id="334" r:id="rId10"/>
    <p:sldId id="294" r:id="rId11"/>
    <p:sldId id="332" r:id="rId12"/>
    <p:sldId id="287" r:id="rId13"/>
    <p:sldId id="293" r:id="rId14"/>
    <p:sldId id="295" r:id="rId15"/>
    <p:sldId id="335" r:id="rId16"/>
    <p:sldId id="333" r:id="rId17"/>
    <p:sldId id="278" r:id="rId18"/>
    <p:sldId id="296" r:id="rId19"/>
    <p:sldId id="301" r:id="rId20"/>
    <p:sldId id="298" r:id="rId21"/>
    <p:sldId id="299" r:id="rId22"/>
    <p:sldId id="297" r:id="rId23"/>
    <p:sldId id="304" r:id="rId24"/>
    <p:sldId id="305" r:id="rId25"/>
    <p:sldId id="336" r:id="rId26"/>
    <p:sldId id="331" r:id="rId27"/>
    <p:sldId id="338" r:id="rId28"/>
    <p:sldId id="339" r:id="rId29"/>
    <p:sldId id="341" r:id="rId30"/>
    <p:sldId id="344" r:id="rId31"/>
    <p:sldId id="342" r:id="rId32"/>
    <p:sldId id="345" r:id="rId33"/>
    <p:sldId id="346" r:id="rId34"/>
    <p:sldId id="347" r:id="rId35"/>
    <p:sldId id="340" r:id="rId36"/>
    <p:sldId id="348" r:id="rId37"/>
    <p:sldId id="280" r:id="rId38"/>
    <p:sldId id="349" r:id="rId39"/>
    <p:sldId id="264"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87"/>
    <p:restoredTop sz="94565"/>
  </p:normalViewPr>
  <p:slideViewPr>
    <p:cSldViewPr>
      <p:cViewPr>
        <p:scale>
          <a:sx n="55" d="100"/>
          <a:sy n="55" d="100"/>
        </p:scale>
        <p:origin x="144" y="8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E5D9033-2C1A-46B0-B11E-B85C8E09AD6B}"/>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Tahoma" charset="0"/>
                <a:ea typeface="ＭＳ Ｐゴシック" charset="0"/>
                <a:cs typeface="ＭＳ Ｐゴシック" charset="0"/>
              </a:defRPr>
            </a:lvl1pPr>
          </a:lstStyle>
          <a:p>
            <a:pPr>
              <a:defRPr/>
            </a:pPr>
            <a:endParaRPr lang="nl-NL"/>
          </a:p>
        </p:txBody>
      </p:sp>
      <p:sp>
        <p:nvSpPr>
          <p:cNvPr id="3" name="Tijdelijke aanduiding voor datum 2">
            <a:extLst>
              <a:ext uri="{FF2B5EF4-FFF2-40B4-BE49-F238E27FC236}">
                <a16:creationId xmlns:a16="http://schemas.microsoft.com/office/drawing/2014/main" id="{B7401560-6850-4999-89C9-39BD6BCCD469}"/>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Tahoma" charset="0"/>
                <a:ea typeface="ＭＳ Ｐゴシック" charset="-128"/>
              </a:defRPr>
            </a:lvl1pPr>
          </a:lstStyle>
          <a:p>
            <a:pPr>
              <a:defRPr/>
            </a:pPr>
            <a:fld id="{A37C4857-F162-4CC4-997B-4D5535554FAA}" type="datetimeFigureOut">
              <a:rPr lang="nl-NL" altLang="x-none"/>
              <a:pPr>
                <a:defRPr/>
              </a:pPr>
              <a:t>13-03-2021</a:t>
            </a:fld>
            <a:endParaRPr lang="nl-NL" altLang="x-none"/>
          </a:p>
        </p:txBody>
      </p:sp>
      <p:sp>
        <p:nvSpPr>
          <p:cNvPr id="4" name="Tijdelijke aanduiding voor voettekst 3">
            <a:extLst>
              <a:ext uri="{FF2B5EF4-FFF2-40B4-BE49-F238E27FC236}">
                <a16:creationId xmlns:a16="http://schemas.microsoft.com/office/drawing/2014/main" id="{DF238918-2B17-4A80-91D6-FFEB58A5388C}"/>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Tahoma" charset="0"/>
                <a:ea typeface="ＭＳ Ｐゴシック" charset="0"/>
                <a:cs typeface="ＭＳ Ｐゴシック" charset="0"/>
              </a:defRPr>
            </a:lvl1pPr>
          </a:lstStyle>
          <a:p>
            <a:pPr>
              <a:defRPr/>
            </a:pPr>
            <a:endParaRPr lang="nl-NL"/>
          </a:p>
        </p:txBody>
      </p:sp>
      <p:sp>
        <p:nvSpPr>
          <p:cNvPr id="5" name="Tijdelijke aanduiding voor dianummer 4">
            <a:extLst>
              <a:ext uri="{FF2B5EF4-FFF2-40B4-BE49-F238E27FC236}">
                <a16:creationId xmlns:a16="http://schemas.microsoft.com/office/drawing/2014/main" id="{67A5BC34-AD3B-4DB8-83B9-83C0DFABE01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1FAADBF-4EAE-42C9-893A-04D51C18CA8B}" type="slidenum">
              <a:rPr lang="nl-NL" altLang="nl-NL"/>
              <a:pPr>
                <a:defRPr/>
              </a:pPr>
              <a:t>‹nr.›</a:t>
            </a:fld>
            <a:endParaRPr lang="nl-NL"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C1A0DD2-8A6C-4D6A-A9FB-CBC65474508E}"/>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Tahoma" charset="0"/>
                <a:ea typeface="ＭＳ Ｐゴシック" charset="0"/>
                <a:cs typeface="ＭＳ Ｐゴシック" charset="0"/>
              </a:defRPr>
            </a:lvl1pPr>
          </a:lstStyle>
          <a:p>
            <a:pPr>
              <a:defRPr/>
            </a:pPr>
            <a:endParaRPr lang="nl-NL"/>
          </a:p>
        </p:txBody>
      </p:sp>
      <p:sp>
        <p:nvSpPr>
          <p:cNvPr id="3" name="Tijdelijke aanduiding voor datum 2">
            <a:extLst>
              <a:ext uri="{FF2B5EF4-FFF2-40B4-BE49-F238E27FC236}">
                <a16:creationId xmlns:a16="http://schemas.microsoft.com/office/drawing/2014/main" id="{4E450BAC-3836-4E0D-9ECE-2B6D3109DBC6}"/>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Tahoma" charset="0"/>
                <a:ea typeface="ＭＳ Ｐゴシック" charset="-128"/>
              </a:defRPr>
            </a:lvl1pPr>
          </a:lstStyle>
          <a:p>
            <a:pPr>
              <a:defRPr/>
            </a:pPr>
            <a:fld id="{D93B9B38-9F6F-4517-A3ED-6945BC38475D}" type="datetimeFigureOut">
              <a:rPr lang="nl-NL" altLang="x-none"/>
              <a:pPr>
                <a:defRPr/>
              </a:pPr>
              <a:t>13-03-2021</a:t>
            </a:fld>
            <a:endParaRPr lang="nl-NL" altLang="x-none"/>
          </a:p>
        </p:txBody>
      </p:sp>
      <p:sp>
        <p:nvSpPr>
          <p:cNvPr id="4" name="Tijdelijke aanduiding voor dia-afbeelding 3">
            <a:extLst>
              <a:ext uri="{FF2B5EF4-FFF2-40B4-BE49-F238E27FC236}">
                <a16:creationId xmlns:a16="http://schemas.microsoft.com/office/drawing/2014/main" id="{E0379B7C-A17C-4254-9F5D-EA2C92A157E4}"/>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E60FA047-1FE6-42E5-ABF8-923D09F9230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E8849F69-F98B-4029-9949-54CE0AE9255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Tahoma" charset="0"/>
                <a:ea typeface="ＭＳ Ｐゴシック" charset="0"/>
                <a:cs typeface="ＭＳ Ｐゴシック" charset="0"/>
              </a:defRPr>
            </a:lvl1pPr>
          </a:lstStyle>
          <a:p>
            <a:pPr>
              <a:defRPr/>
            </a:pPr>
            <a:endParaRPr lang="nl-NL"/>
          </a:p>
        </p:txBody>
      </p:sp>
      <p:sp>
        <p:nvSpPr>
          <p:cNvPr id="7" name="Tijdelijke aanduiding voor dianummer 6">
            <a:extLst>
              <a:ext uri="{FF2B5EF4-FFF2-40B4-BE49-F238E27FC236}">
                <a16:creationId xmlns:a16="http://schemas.microsoft.com/office/drawing/2014/main" id="{8A1E252C-66F3-464B-9E2D-15CB2093B44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D8A0803-6722-4ACB-AE38-9CD3B1705786}"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jdelijke aanduiding voor dia-afbeelding 1">
            <a:extLst>
              <a:ext uri="{FF2B5EF4-FFF2-40B4-BE49-F238E27FC236}">
                <a16:creationId xmlns:a16="http://schemas.microsoft.com/office/drawing/2014/main" id="{A26DBE86-2948-47F4-8D61-E3B8AA150A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Tijdelijke aanduiding voor notities 2">
            <a:extLst>
              <a:ext uri="{FF2B5EF4-FFF2-40B4-BE49-F238E27FC236}">
                <a16:creationId xmlns:a16="http://schemas.microsoft.com/office/drawing/2014/main" id="{122F54C7-BDF3-4FAE-8088-C5E0288EDE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25603" name="Tijdelijke aanduiding voor dianummer 3">
            <a:extLst>
              <a:ext uri="{FF2B5EF4-FFF2-40B4-BE49-F238E27FC236}">
                <a16:creationId xmlns:a16="http://schemas.microsoft.com/office/drawing/2014/main" id="{C539CCEA-3C6E-4C20-A351-C97479CB82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BB1C30BC-9F0A-4F25-84E0-107E02DE9BF2}" type="slidenum">
              <a:rPr lang="nl-NL" altLang="nl-NL" smtClean="0"/>
              <a:pPr/>
              <a:t>12</a:t>
            </a:fld>
            <a:endParaRPr lang="nl-NL" alt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jdelijke aanduiding voor dia-afbeelding 1">
            <a:extLst>
              <a:ext uri="{FF2B5EF4-FFF2-40B4-BE49-F238E27FC236}">
                <a16:creationId xmlns:a16="http://schemas.microsoft.com/office/drawing/2014/main" id="{548A2AD7-A807-4F45-9C07-AF2A878675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Tijdelijke aanduiding voor notities 2">
            <a:extLst>
              <a:ext uri="{FF2B5EF4-FFF2-40B4-BE49-F238E27FC236}">
                <a16:creationId xmlns:a16="http://schemas.microsoft.com/office/drawing/2014/main" id="{EE508B07-2646-4CD8-83ED-239A9B6F1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43011" name="Tijdelijke aanduiding voor dianummer 3">
            <a:extLst>
              <a:ext uri="{FF2B5EF4-FFF2-40B4-BE49-F238E27FC236}">
                <a16:creationId xmlns:a16="http://schemas.microsoft.com/office/drawing/2014/main" id="{33EA5A48-6197-4617-AA91-CAB9DB562D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3CF1D11F-D9B6-472B-8DE3-0435B182617B}" type="slidenum">
              <a:rPr lang="nl-NL" altLang="nl-NL" smtClean="0"/>
              <a:pPr/>
              <a:t>27</a:t>
            </a:fld>
            <a:endParaRPr lang="nl-NL" altLang="nl-NL"/>
          </a:p>
        </p:txBody>
      </p:sp>
    </p:spTree>
    <p:extLst>
      <p:ext uri="{BB962C8B-B14F-4D97-AF65-F5344CB8AC3E}">
        <p14:creationId xmlns:p14="http://schemas.microsoft.com/office/powerpoint/2010/main" val="1587388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jdelijke aanduiding voor dia-afbeelding 1">
            <a:extLst>
              <a:ext uri="{FF2B5EF4-FFF2-40B4-BE49-F238E27FC236}">
                <a16:creationId xmlns:a16="http://schemas.microsoft.com/office/drawing/2014/main" id="{548A2AD7-A807-4F45-9C07-AF2A878675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Tijdelijke aanduiding voor notities 2">
            <a:extLst>
              <a:ext uri="{FF2B5EF4-FFF2-40B4-BE49-F238E27FC236}">
                <a16:creationId xmlns:a16="http://schemas.microsoft.com/office/drawing/2014/main" id="{EE508B07-2646-4CD8-83ED-239A9B6F1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43011" name="Tijdelijke aanduiding voor dianummer 3">
            <a:extLst>
              <a:ext uri="{FF2B5EF4-FFF2-40B4-BE49-F238E27FC236}">
                <a16:creationId xmlns:a16="http://schemas.microsoft.com/office/drawing/2014/main" id="{33EA5A48-6197-4617-AA91-CAB9DB562D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3CF1D11F-D9B6-472B-8DE3-0435B182617B}" type="slidenum">
              <a:rPr lang="nl-NL" altLang="nl-NL" smtClean="0"/>
              <a:pPr/>
              <a:t>28</a:t>
            </a:fld>
            <a:endParaRPr lang="nl-NL" altLang="nl-NL"/>
          </a:p>
        </p:txBody>
      </p:sp>
    </p:spTree>
    <p:extLst>
      <p:ext uri="{BB962C8B-B14F-4D97-AF65-F5344CB8AC3E}">
        <p14:creationId xmlns:p14="http://schemas.microsoft.com/office/powerpoint/2010/main" val="413151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jdelijke aanduiding voor dia-afbeelding 1">
            <a:extLst>
              <a:ext uri="{FF2B5EF4-FFF2-40B4-BE49-F238E27FC236}">
                <a16:creationId xmlns:a16="http://schemas.microsoft.com/office/drawing/2014/main" id="{548A2AD7-A807-4F45-9C07-AF2A878675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Tijdelijke aanduiding voor notities 2">
            <a:extLst>
              <a:ext uri="{FF2B5EF4-FFF2-40B4-BE49-F238E27FC236}">
                <a16:creationId xmlns:a16="http://schemas.microsoft.com/office/drawing/2014/main" id="{EE508B07-2646-4CD8-83ED-239A9B6F1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43011" name="Tijdelijke aanduiding voor dianummer 3">
            <a:extLst>
              <a:ext uri="{FF2B5EF4-FFF2-40B4-BE49-F238E27FC236}">
                <a16:creationId xmlns:a16="http://schemas.microsoft.com/office/drawing/2014/main" id="{33EA5A48-6197-4617-AA91-CAB9DB562D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3CF1D11F-D9B6-472B-8DE3-0435B182617B}" type="slidenum">
              <a:rPr lang="nl-NL" altLang="nl-NL" smtClean="0"/>
              <a:pPr/>
              <a:t>29</a:t>
            </a:fld>
            <a:endParaRPr lang="nl-NL" altLang="nl-NL"/>
          </a:p>
        </p:txBody>
      </p:sp>
    </p:spTree>
    <p:extLst>
      <p:ext uri="{BB962C8B-B14F-4D97-AF65-F5344CB8AC3E}">
        <p14:creationId xmlns:p14="http://schemas.microsoft.com/office/powerpoint/2010/main" val="3634302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jdelijke aanduiding voor dia-afbeelding 1">
            <a:extLst>
              <a:ext uri="{FF2B5EF4-FFF2-40B4-BE49-F238E27FC236}">
                <a16:creationId xmlns:a16="http://schemas.microsoft.com/office/drawing/2014/main" id="{548A2AD7-A807-4F45-9C07-AF2A878675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Tijdelijke aanduiding voor notities 2">
            <a:extLst>
              <a:ext uri="{FF2B5EF4-FFF2-40B4-BE49-F238E27FC236}">
                <a16:creationId xmlns:a16="http://schemas.microsoft.com/office/drawing/2014/main" id="{EE508B07-2646-4CD8-83ED-239A9B6F1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43011" name="Tijdelijke aanduiding voor dianummer 3">
            <a:extLst>
              <a:ext uri="{FF2B5EF4-FFF2-40B4-BE49-F238E27FC236}">
                <a16:creationId xmlns:a16="http://schemas.microsoft.com/office/drawing/2014/main" id="{33EA5A48-6197-4617-AA91-CAB9DB562D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3CF1D11F-D9B6-472B-8DE3-0435B182617B}" type="slidenum">
              <a:rPr lang="nl-NL" altLang="nl-NL" smtClean="0"/>
              <a:pPr/>
              <a:t>30</a:t>
            </a:fld>
            <a:endParaRPr lang="nl-NL" altLang="nl-NL"/>
          </a:p>
        </p:txBody>
      </p:sp>
    </p:spTree>
    <p:extLst>
      <p:ext uri="{BB962C8B-B14F-4D97-AF65-F5344CB8AC3E}">
        <p14:creationId xmlns:p14="http://schemas.microsoft.com/office/powerpoint/2010/main" val="255140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jdelijke aanduiding voor dia-afbeelding 1">
            <a:extLst>
              <a:ext uri="{FF2B5EF4-FFF2-40B4-BE49-F238E27FC236}">
                <a16:creationId xmlns:a16="http://schemas.microsoft.com/office/drawing/2014/main" id="{F95EFD8C-D213-42C9-A27D-A95B3A5671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Tijdelijke aanduiding voor notities 2">
            <a:extLst>
              <a:ext uri="{FF2B5EF4-FFF2-40B4-BE49-F238E27FC236}">
                <a16:creationId xmlns:a16="http://schemas.microsoft.com/office/drawing/2014/main" id="{AB1844D3-7C0F-4425-BDEC-7395D7CB33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27651" name="Tijdelijke aanduiding voor dianummer 3">
            <a:extLst>
              <a:ext uri="{FF2B5EF4-FFF2-40B4-BE49-F238E27FC236}">
                <a16:creationId xmlns:a16="http://schemas.microsoft.com/office/drawing/2014/main" id="{4C2005C0-007C-42EB-959F-602B2F6AB4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507AA250-3F5D-47EE-86D6-951D08A90423}" type="slidenum">
              <a:rPr lang="nl-NL" altLang="nl-NL" smtClean="0"/>
              <a:pPr/>
              <a:t>13</a:t>
            </a:fld>
            <a:endParaRPr lang="nl-NL" alt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jdelijke aanduiding voor dia-afbeelding 1">
            <a:extLst>
              <a:ext uri="{FF2B5EF4-FFF2-40B4-BE49-F238E27FC236}">
                <a16:creationId xmlns:a16="http://schemas.microsoft.com/office/drawing/2014/main" id="{8F66E84F-6403-4FE9-8CC1-F7E12E23B1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Tijdelijke aanduiding voor notities 2">
            <a:extLst>
              <a:ext uri="{FF2B5EF4-FFF2-40B4-BE49-F238E27FC236}">
                <a16:creationId xmlns:a16="http://schemas.microsoft.com/office/drawing/2014/main" id="{169C8DEA-BF01-401B-8011-3C32516524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29699" name="Tijdelijke aanduiding voor dianummer 3">
            <a:extLst>
              <a:ext uri="{FF2B5EF4-FFF2-40B4-BE49-F238E27FC236}">
                <a16:creationId xmlns:a16="http://schemas.microsoft.com/office/drawing/2014/main" id="{A1025102-C3FD-4707-B5C4-6B32BD5BF2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06802876-A359-4FA4-BE22-E95996F4F093}" type="slidenum">
              <a:rPr lang="nl-NL" altLang="nl-NL" smtClean="0"/>
              <a:pPr/>
              <a:t>14</a:t>
            </a:fld>
            <a:endParaRPr lang="nl-NL" alt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jdelijke aanduiding voor dia-afbeelding 1">
            <a:extLst>
              <a:ext uri="{FF2B5EF4-FFF2-40B4-BE49-F238E27FC236}">
                <a16:creationId xmlns:a16="http://schemas.microsoft.com/office/drawing/2014/main" id="{8F66E84F-6403-4FE9-8CC1-F7E12E23B1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Tijdelijke aanduiding voor notities 2">
            <a:extLst>
              <a:ext uri="{FF2B5EF4-FFF2-40B4-BE49-F238E27FC236}">
                <a16:creationId xmlns:a16="http://schemas.microsoft.com/office/drawing/2014/main" id="{169C8DEA-BF01-401B-8011-3C32516524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29699" name="Tijdelijke aanduiding voor dianummer 3">
            <a:extLst>
              <a:ext uri="{FF2B5EF4-FFF2-40B4-BE49-F238E27FC236}">
                <a16:creationId xmlns:a16="http://schemas.microsoft.com/office/drawing/2014/main" id="{A1025102-C3FD-4707-B5C4-6B32BD5BF2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06802876-A359-4FA4-BE22-E95996F4F093}" type="slidenum">
              <a:rPr lang="nl-NL" altLang="nl-NL" smtClean="0"/>
              <a:pPr/>
              <a:t>15</a:t>
            </a:fld>
            <a:endParaRPr lang="nl-NL" altLang="nl-NL"/>
          </a:p>
        </p:txBody>
      </p:sp>
    </p:spTree>
    <p:extLst>
      <p:ext uri="{BB962C8B-B14F-4D97-AF65-F5344CB8AC3E}">
        <p14:creationId xmlns:p14="http://schemas.microsoft.com/office/powerpoint/2010/main" val="681297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jdelijke aanduiding voor dia-afbeelding 1">
            <a:extLst>
              <a:ext uri="{FF2B5EF4-FFF2-40B4-BE49-F238E27FC236}">
                <a16:creationId xmlns:a16="http://schemas.microsoft.com/office/drawing/2014/main" id="{C725610F-AB7D-4B33-AAD9-2D9552EA13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Tijdelijke aanduiding voor notities 2">
            <a:extLst>
              <a:ext uri="{FF2B5EF4-FFF2-40B4-BE49-F238E27FC236}">
                <a16:creationId xmlns:a16="http://schemas.microsoft.com/office/drawing/2014/main" id="{5848DB6C-63C1-4E64-A54A-5BE9AC34DE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31747" name="Tijdelijke aanduiding voor dianummer 3">
            <a:extLst>
              <a:ext uri="{FF2B5EF4-FFF2-40B4-BE49-F238E27FC236}">
                <a16:creationId xmlns:a16="http://schemas.microsoft.com/office/drawing/2014/main" id="{A38883A0-8383-412B-9915-074912253D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7F4163C5-C530-43E6-9495-A04DCD4C9A88}" type="slidenum">
              <a:rPr lang="nl-NL" altLang="nl-NL" smtClean="0"/>
              <a:pPr/>
              <a:t>16</a:t>
            </a:fld>
            <a:endParaRPr lang="nl-NL"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jdelijke aanduiding voor dia-afbeelding 1">
            <a:extLst>
              <a:ext uri="{FF2B5EF4-FFF2-40B4-BE49-F238E27FC236}">
                <a16:creationId xmlns:a16="http://schemas.microsoft.com/office/drawing/2014/main" id="{FA7B6232-A18B-4EAA-9599-9C9AE156A0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Tijdelijke aanduiding voor notities 2">
            <a:extLst>
              <a:ext uri="{FF2B5EF4-FFF2-40B4-BE49-F238E27FC236}">
                <a16:creationId xmlns:a16="http://schemas.microsoft.com/office/drawing/2014/main" id="{FF833700-5E7A-40FA-8858-D041526463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ea typeface="ＭＳ Ｐゴシック" panose="020B0600070205080204" pitchFamily="34" charset="-128"/>
            </a:endParaRPr>
          </a:p>
        </p:txBody>
      </p:sp>
      <p:sp>
        <p:nvSpPr>
          <p:cNvPr id="33795" name="Tijdelijke aanduiding voor dianummer 3">
            <a:extLst>
              <a:ext uri="{FF2B5EF4-FFF2-40B4-BE49-F238E27FC236}">
                <a16:creationId xmlns:a16="http://schemas.microsoft.com/office/drawing/2014/main" id="{E1934754-A153-4E39-B077-70C03CCE41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6FD602B1-A4E1-4766-873F-544303021574}" type="slidenum">
              <a:rPr lang="nl-NL" altLang="nl-NL" smtClean="0"/>
              <a:pPr/>
              <a:t>17</a:t>
            </a:fld>
            <a:endParaRPr lang="nl-NL" alt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jdelijke aanduiding voor dia-afbeelding 1">
            <a:extLst>
              <a:ext uri="{FF2B5EF4-FFF2-40B4-BE49-F238E27FC236}">
                <a16:creationId xmlns:a16="http://schemas.microsoft.com/office/drawing/2014/main" id="{D0F7F58F-4461-47EC-999A-D38A32CCB6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Tijdelijke aanduiding voor notities 2">
            <a:extLst>
              <a:ext uri="{FF2B5EF4-FFF2-40B4-BE49-F238E27FC236}">
                <a16:creationId xmlns:a16="http://schemas.microsoft.com/office/drawing/2014/main" id="{D1209100-88A5-4C80-8104-DC6B0E75EE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36867" name="Tijdelijke aanduiding voor dianummer 3">
            <a:extLst>
              <a:ext uri="{FF2B5EF4-FFF2-40B4-BE49-F238E27FC236}">
                <a16:creationId xmlns:a16="http://schemas.microsoft.com/office/drawing/2014/main" id="{C9177699-6237-4720-8FFB-EF0F7C5212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1442B961-0E3A-4265-8934-E49F95B99D18}" type="slidenum">
              <a:rPr lang="nl-NL" altLang="nl-NL" smtClean="0"/>
              <a:pPr/>
              <a:t>19</a:t>
            </a:fld>
            <a:endParaRPr lang="nl-NL" alt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jdelijke aanduiding voor dia-afbeelding 1">
            <a:extLst>
              <a:ext uri="{FF2B5EF4-FFF2-40B4-BE49-F238E27FC236}">
                <a16:creationId xmlns:a16="http://schemas.microsoft.com/office/drawing/2014/main" id="{CA04417C-5E79-4700-B345-C8AC183F3D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Tijdelijke aanduiding voor notities 2">
            <a:extLst>
              <a:ext uri="{FF2B5EF4-FFF2-40B4-BE49-F238E27FC236}">
                <a16:creationId xmlns:a16="http://schemas.microsoft.com/office/drawing/2014/main" id="{C9E87D3F-7362-4EF4-9A4D-54C6E4220B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38915" name="Tijdelijke aanduiding voor dianummer 3">
            <a:extLst>
              <a:ext uri="{FF2B5EF4-FFF2-40B4-BE49-F238E27FC236}">
                <a16:creationId xmlns:a16="http://schemas.microsoft.com/office/drawing/2014/main" id="{D9E241AA-84A8-4765-A065-4302BCB1E4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C743522A-2CDD-4A67-A8A5-24F82E85C34A}" type="slidenum">
              <a:rPr lang="nl-NL" altLang="nl-NL" smtClean="0"/>
              <a:pPr/>
              <a:t>20</a:t>
            </a:fld>
            <a:endParaRPr lang="nl-NL" alt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jdelijke aanduiding voor dia-afbeelding 1">
            <a:extLst>
              <a:ext uri="{FF2B5EF4-FFF2-40B4-BE49-F238E27FC236}">
                <a16:creationId xmlns:a16="http://schemas.microsoft.com/office/drawing/2014/main" id="{2B0941B3-E49A-4271-ADBB-58EF191761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Tijdelijke aanduiding voor notities 2">
            <a:extLst>
              <a:ext uri="{FF2B5EF4-FFF2-40B4-BE49-F238E27FC236}">
                <a16:creationId xmlns:a16="http://schemas.microsoft.com/office/drawing/2014/main" id="{FFE1310B-E4A0-4B70-B90E-5C0AF38480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ea typeface="ＭＳ Ｐゴシック" panose="020B0600070205080204" pitchFamily="34" charset="-128"/>
              </a:rPr>
              <a:t>https://www.examenblad.nl/examen/filosofie-vwo/2020</a:t>
            </a:r>
          </a:p>
        </p:txBody>
      </p:sp>
      <p:sp>
        <p:nvSpPr>
          <p:cNvPr id="40963" name="Tijdelijke aanduiding voor dianummer 3">
            <a:extLst>
              <a:ext uri="{FF2B5EF4-FFF2-40B4-BE49-F238E27FC236}">
                <a16:creationId xmlns:a16="http://schemas.microsoft.com/office/drawing/2014/main" id="{2EAD9AD2-DCE4-4CB0-9672-83A81A2F27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61DBD179-F49F-4E06-B716-B73C44D6A106}" type="slidenum">
              <a:rPr lang="nl-NL" altLang="nl-NL" smtClean="0"/>
              <a:pPr/>
              <a:t>21</a:t>
            </a:fld>
            <a:endParaRPr lang="nl-NL" alt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934D869-B1F7-4B66-9571-6E5706C656A1}"/>
              </a:ext>
            </a:extLst>
          </p:cNvPr>
          <p:cNvGrpSpPr>
            <a:grpSpLocks/>
          </p:cNvGrpSpPr>
          <p:nvPr/>
        </p:nvGrpSpPr>
        <p:grpSpPr bwMode="auto">
          <a:xfrm>
            <a:off x="0" y="0"/>
            <a:ext cx="8458200" cy="5943600"/>
            <a:chOff x="0" y="0"/>
            <a:chExt cx="5328" cy="3744"/>
          </a:xfrm>
        </p:grpSpPr>
        <p:sp>
          <p:nvSpPr>
            <p:cNvPr id="5" name="Freeform 3">
              <a:extLst>
                <a:ext uri="{FF2B5EF4-FFF2-40B4-BE49-F238E27FC236}">
                  <a16:creationId xmlns:a16="http://schemas.microsoft.com/office/drawing/2014/main" id="{5F8478A3-5D73-4F2F-9ED0-7B5E8036F8D3}"/>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latin typeface="Tahoma" charset="0"/>
                <a:ea typeface="ＭＳ Ｐゴシック" charset="0"/>
              </a:endParaRPr>
            </a:p>
          </p:txBody>
        </p:sp>
        <p:sp>
          <p:nvSpPr>
            <p:cNvPr id="6" name="Freeform 4">
              <a:extLst>
                <a:ext uri="{FF2B5EF4-FFF2-40B4-BE49-F238E27FC236}">
                  <a16:creationId xmlns:a16="http://schemas.microsoft.com/office/drawing/2014/main" id="{80602E3D-A8D3-4E3D-ADC0-4B91B82DCBDC}"/>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4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nl-NL" noProof="0"/>
              <a:t>Klik om de ondertitelstijl van het model te bewerken</a:t>
            </a:r>
            <a:endParaRPr lang="en-US" noProof="0"/>
          </a:p>
        </p:txBody>
      </p:sp>
      <p:sp>
        <p:nvSpPr>
          <p:cNvPr id="17417" name="Rectangle 9"/>
          <p:cNvSpPr>
            <a:spLocks noGrp="1" noChangeArrowheads="1"/>
          </p:cNvSpPr>
          <p:nvPr>
            <p:ph type="ctrTitle" sz="quarter"/>
          </p:nvPr>
        </p:nvSpPr>
        <p:spPr>
          <a:xfrm>
            <a:off x="685800" y="1768476"/>
            <a:ext cx="7772400" cy="1736725"/>
          </a:xfrm>
        </p:spPr>
        <p:txBody>
          <a:bodyPr anchor="b" anchorCtr="1"/>
          <a:lstStyle>
            <a:lvl1pPr>
              <a:defRPr sz="5400"/>
            </a:lvl1pPr>
          </a:lstStyle>
          <a:p>
            <a:pPr lvl="0"/>
            <a:r>
              <a:rPr lang="nl-NL" noProof="0"/>
              <a:t>Titelstijl van model bewerken</a:t>
            </a:r>
            <a:endParaRPr lang="en-US" noProof="0"/>
          </a:p>
        </p:txBody>
      </p:sp>
      <p:sp>
        <p:nvSpPr>
          <p:cNvPr id="7" name="Rectangle 13">
            <a:extLst>
              <a:ext uri="{FF2B5EF4-FFF2-40B4-BE49-F238E27FC236}">
                <a16:creationId xmlns:a16="http://schemas.microsoft.com/office/drawing/2014/main" id="{B1143C14-EC9D-40E8-8FB8-5CB6F0FDAA16}"/>
              </a:ext>
            </a:extLst>
          </p:cNvPr>
          <p:cNvSpPr>
            <a:spLocks noGrp="1" noChangeArrowheads="1"/>
          </p:cNvSpPr>
          <p:nvPr>
            <p:ph type="dt" sz="quarter" idx="10"/>
          </p:nvPr>
        </p:nvSpPr>
        <p:spPr/>
        <p:txBody>
          <a:bodyPr/>
          <a:lstStyle>
            <a:lvl1pPr>
              <a:defRPr/>
            </a:lvl1pPr>
          </a:lstStyle>
          <a:p>
            <a:pPr>
              <a:defRPr/>
            </a:pPr>
            <a:endParaRPr lang="nl-NL" altLang="nl-NL"/>
          </a:p>
        </p:txBody>
      </p:sp>
      <p:sp>
        <p:nvSpPr>
          <p:cNvPr id="8" name="Rectangle 14">
            <a:extLst>
              <a:ext uri="{FF2B5EF4-FFF2-40B4-BE49-F238E27FC236}">
                <a16:creationId xmlns:a16="http://schemas.microsoft.com/office/drawing/2014/main" id="{90D7AD76-3FC5-46A6-946C-956B0E8D4ECE}"/>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9" name="Rectangle 15">
            <a:extLst>
              <a:ext uri="{FF2B5EF4-FFF2-40B4-BE49-F238E27FC236}">
                <a16:creationId xmlns:a16="http://schemas.microsoft.com/office/drawing/2014/main" id="{294D0BD7-DCDA-4B5C-89B2-0A251FD2D1F1}"/>
              </a:ext>
            </a:extLst>
          </p:cNvPr>
          <p:cNvSpPr>
            <a:spLocks noGrp="1" noChangeArrowheads="1"/>
          </p:cNvSpPr>
          <p:nvPr>
            <p:ph type="sldNum" sz="quarter" idx="12"/>
          </p:nvPr>
        </p:nvSpPr>
        <p:spPr/>
        <p:txBody>
          <a:bodyPr/>
          <a:lstStyle>
            <a:lvl1pPr>
              <a:defRPr/>
            </a:lvl1pPr>
          </a:lstStyle>
          <a:p>
            <a:pPr>
              <a:defRPr/>
            </a:pPr>
            <a:fld id="{68148754-A31A-4AE1-8888-9D56DC303496}" type="slidenum">
              <a:rPr lang="en-US" altLang="nl-NL"/>
              <a:pPr>
                <a:defRPr/>
              </a:pPr>
              <a:t>‹nr.›</a:t>
            </a:fld>
            <a:endParaRPr lang="en-US" altLang="nl-NL"/>
          </a:p>
        </p:txBody>
      </p:sp>
    </p:spTree>
    <p:extLst>
      <p:ext uri="{BB962C8B-B14F-4D97-AF65-F5344CB8AC3E}">
        <p14:creationId xmlns:p14="http://schemas.microsoft.com/office/powerpoint/2010/main" val="892020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a:p>
        </p:txBody>
      </p:sp>
      <p:sp>
        <p:nvSpPr>
          <p:cNvPr id="3" name="Vertical Text Placeholder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7">
            <a:extLst>
              <a:ext uri="{FF2B5EF4-FFF2-40B4-BE49-F238E27FC236}">
                <a16:creationId xmlns:a16="http://schemas.microsoft.com/office/drawing/2014/main" id="{AAEF1945-FAF1-4FDE-88D1-692530FD2FC9}"/>
              </a:ext>
            </a:extLst>
          </p:cNvPr>
          <p:cNvSpPr>
            <a:spLocks noGrp="1" noChangeArrowheads="1"/>
          </p:cNvSpPr>
          <p:nvPr>
            <p:ph type="dt" sz="half" idx="10"/>
          </p:nvPr>
        </p:nvSpPr>
        <p:spPr/>
        <p:txBody>
          <a:bodyPr/>
          <a:lstStyle>
            <a:lvl1pPr>
              <a:defRPr/>
            </a:lvl1pPr>
          </a:lstStyle>
          <a:p>
            <a:pPr>
              <a:defRPr/>
            </a:pPr>
            <a:endParaRPr lang="nl-NL" altLang="nl-NL"/>
          </a:p>
        </p:txBody>
      </p:sp>
      <p:sp>
        <p:nvSpPr>
          <p:cNvPr id="5" name="Rectangle 8">
            <a:extLst>
              <a:ext uri="{FF2B5EF4-FFF2-40B4-BE49-F238E27FC236}">
                <a16:creationId xmlns:a16="http://schemas.microsoft.com/office/drawing/2014/main" id="{20738A0F-9D3A-40C4-9146-3161AF79E7EC}"/>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6" name="Rectangle 9">
            <a:extLst>
              <a:ext uri="{FF2B5EF4-FFF2-40B4-BE49-F238E27FC236}">
                <a16:creationId xmlns:a16="http://schemas.microsoft.com/office/drawing/2014/main" id="{02553706-7FF6-4B56-B131-BC4E3F3F525E}"/>
              </a:ext>
            </a:extLst>
          </p:cNvPr>
          <p:cNvSpPr>
            <a:spLocks noGrp="1" noChangeArrowheads="1"/>
          </p:cNvSpPr>
          <p:nvPr>
            <p:ph type="sldNum" sz="quarter" idx="12"/>
          </p:nvPr>
        </p:nvSpPr>
        <p:spPr/>
        <p:txBody>
          <a:bodyPr/>
          <a:lstStyle>
            <a:lvl1pPr>
              <a:defRPr/>
            </a:lvl1pPr>
          </a:lstStyle>
          <a:p>
            <a:pPr>
              <a:defRPr/>
            </a:pPr>
            <a:fld id="{FB30F82D-E63C-4186-B6F1-E9F4F00DE988}" type="slidenum">
              <a:rPr lang="en-US" altLang="nl-NL"/>
              <a:pPr>
                <a:defRPr/>
              </a:pPr>
              <a:t>‹nr.›</a:t>
            </a:fld>
            <a:endParaRPr lang="en-US" altLang="nl-NL"/>
          </a:p>
        </p:txBody>
      </p:sp>
    </p:spTree>
    <p:extLst>
      <p:ext uri="{BB962C8B-B14F-4D97-AF65-F5344CB8AC3E}">
        <p14:creationId xmlns:p14="http://schemas.microsoft.com/office/powerpoint/2010/main" val="286425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nl-NL"/>
              <a:t>Titelstijl van model bewerken</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7">
            <a:extLst>
              <a:ext uri="{FF2B5EF4-FFF2-40B4-BE49-F238E27FC236}">
                <a16:creationId xmlns:a16="http://schemas.microsoft.com/office/drawing/2014/main" id="{9BAE067A-4EAB-487A-BB25-43C1B73F6F02}"/>
              </a:ext>
            </a:extLst>
          </p:cNvPr>
          <p:cNvSpPr>
            <a:spLocks noGrp="1" noChangeArrowheads="1"/>
          </p:cNvSpPr>
          <p:nvPr>
            <p:ph type="dt" sz="half" idx="10"/>
          </p:nvPr>
        </p:nvSpPr>
        <p:spPr/>
        <p:txBody>
          <a:bodyPr/>
          <a:lstStyle>
            <a:lvl1pPr>
              <a:defRPr/>
            </a:lvl1pPr>
          </a:lstStyle>
          <a:p>
            <a:pPr>
              <a:defRPr/>
            </a:pPr>
            <a:endParaRPr lang="nl-NL" altLang="nl-NL"/>
          </a:p>
        </p:txBody>
      </p:sp>
      <p:sp>
        <p:nvSpPr>
          <p:cNvPr id="5" name="Rectangle 8">
            <a:extLst>
              <a:ext uri="{FF2B5EF4-FFF2-40B4-BE49-F238E27FC236}">
                <a16:creationId xmlns:a16="http://schemas.microsoft.com/office/drawing/2014/main" id="{6CCA50CF-A72A-4822-89D8-1546DF41049E}"/>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6" name="Rectangle 9">
            <a:extLst>
              <a:ext uri="{FF2B5EF4-FFF2-40B4-BE49-F238E27FC236}">
                <a16:creationId xmlns:a16="http://schemas.microsoft.com/office/drawing/2014/main" id="{FE9B1B21-D32B-4FDF-851E-5A77D3368FDB}"/>
              </a:ext>
            </a:extLst>
          </p:cNvPr>
          <p:cNvSpPr>
            <a:spLocks noGrp="1" noChangeArrowheads="1"/>
          </p:cNvSpPr>
          <p:nvPr>
            <p:ph type="sldNum" sz="quarter" idx="12"/>
          </p:nvPr>
        </p:nvSpPr>
        <p:spPr/>
        <p:txBody>
          <a:bodyPr/>
          <a:lstStyle>
            <a:lvl1pPr>
              <a:defRPr/>
            </a:lvl1pPr>
          </a:lstStyle>
          <a:p>
            <a:pPr>
              <a:defRPr/>
            </a:pPr>
            <a:fld id="{AFF2CDED-2DB8-4924-B018-3DD25DC5F813}" type="slidenum">
              <a:rPr lang="en-US" altLang="nl-NL"/>
              <a:pPr>
                <a:defRPr/>
              </a:pPr>
              <a:t>‹nr.›</a:t>
            </a:fld>
            <a:endParaRPr lang="en-US" altLang="nl-NL"/>
          </a:p>
        </p:txBody>
      </p:sp>
    </p:spTree>
    <p:extLst>
      <p:ext uri="{BB962C8B-B14F-4D97-AF65-F5344CB8AC3E}">
        <p14:creationId xmlns:p14="http://schemas.microsoft.com/office/powerpoint/2010/main" val="120890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a:p>
        </p:txBody>
      </p:sp>
      <p:sp>
        <p:nvSpPr>
          <p:cNvPr id="3" name="Content Placeholder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7">
            <a:extLst>
              <a:ext uri="{FF2B5EF4-FFF2-40B4-BE49-F238E27FC236}">
                <a16:creationId xmlns:a16="http://schemas.microsoft.com/office/drawing/2014/main" id="{1412A26F-86FE-430C-B0A1-AF7DD3EBC161}"/>
              </a:ext>
            </a:extLst>
          </p:cNvPr>
          <p:cNvSpPr>
            <a:spLocks noGrp="1" noChangeArrowheads="1"/>
          </p:cNvSpPr>
          <p:nvPr>
            <p:ph type="dt" sz="half" idx="10"/>
          </p:nvPr>
        </p:nvSpPr>
        <p:spPr/>
        <p:txBody>
          <a:bodyPr/>
          <a:lstStyle>
            <a:lvl1pPr>
              <a:defRPr/>
            </a:lvl1pPr>
          </a:lstStyle>
          <a:p>
            <a:pPr>
              <a:defRPr/>
            </a:pPr>
            <a:endParaRPr lang="nl-NL" altLang="nl-NL"/>
          </a:p>
        </p:txBody>
      </p:sp>
      <p:sp>
        <p:nvSpPr>
          <p:cNvPr id="5" name="Rectangle 8">
            <a:extLst>
              <a:ext uri="{FF2B5EF4-FFF2-40B4-BE49-F238E27FC236}">
                <a16:creationId xmlns:a16="http://schemas.microsoft.com/office/drawing/2014/main" id="{348F6DFE-511E-4574-93D4-61879C05B45A}"/>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6" name="Rectangle 9">
            <a:extLst>
              <a:ext uri="{FF2B5EF4-FFF2-40B4-BE49-F238E27FC236}">
                <a16:creationId xmlns:a16="http://schemas.microsoft.com/office/drawing/2014/main" id="{A3B7FF98-9A1F-476C-930B-E9FCCB84EB52}"/>
              </a:ext>
            </a:extLst>
          </p:cNvPr>
          <p:cNvSpPr>
            <a:spLocks noGrp="1" noChangeArrowheads="1"/>
          </p:cNvSpPr>
          <p:nvPr>
            <p:ph type="sldNum" sz="quarter" idx="12"/>
          </p:nvPr>
        </p:nvSpPr>
        <p:spPr/>
        <p:txBody>
          <a:bodyPr/>
          <a:lstStyle>
            <a:lvl1pPr>
              <a:defRPr/>
            </a:lvl1pPr>
          </a:lstStyle>
          <a:p>
            <a:pPr>
              <a:defRPr/>
            </a:pPr>
            <a:fld id="{F72FE3A4-CE5C-48BD-8633-13A3EB7DD987}" type="slidenum">
              <a:rPr lang="en-US" altLang="nl-NL"/>
              <a:pPr>
                <a:defRPr/>
              </a:pPr>
              <a:t>‹nr.›</a:t>
            </a:fld>
            <a:endParaRPr lang="en-US" altLang="nl-NL"/>
          </a:p>
        </p:txBody>
      </p:sp>
    </p:spTree>
    <p:extLst>
      <p:ext uri="{BB962C8B-B14F-4D97-AF65-F5344CB8AC3E}">
        <p14:creationId xmlns:p14="http://schemas.microsoft.com/office/powerpoint/2010/main" val="817862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tekststijl van het model te bewerken</a:t>
            </a:r>
          </a:p>
        </p:txBody>
      </p:sp>
      <p:sp>
        <p:nvSpPr>
          <p:cNvPr id="4" name="Rectangle 7">
            <a:extLst>
              <a:ext uri="{FF2B5EF4-FFF2-40B4-BE49-F238E27FC236}">
                <a16:creationId xmlns:a16="http://schemas.microsoft.com/office/drawing/2014/main" id="{3EEE2B20-8356-475D-8EE6-4A33BDE0AB77}"/>
              </a:ext>
            </a:extLst>
          </p:cNvPr>
          <p:cNvSpPr>
            <a:spLocks noGrp="1" noChangeArrowheads="1"/>
          </p:cNvSpPr>
          <p:nvPr>
            <p:ph type="dt" sz="half" idx="10"/>
          </p:nvPr>
        </p:nvSpPr>
        <p:spPr/>
        <p:txBody>
          <a:bodyPr/>
          <a:lstStyle>
            <a:lvl1pPr>
              <a:defRPr/>
            </a:lvl1pPr>
          </a:lstStyle>
          <a:p>
            <a:pPr>
              <a:defRPr/>
            </a:pPr>
            <a:endParaRPr lang="nl-NL" altLang="nl-NL"/>
          </a:p>
        </p:txBody>
      </p:sp>
      <p:sp>
        <p:nvSpPr>
          <p:cNvPr id="5" name="Rectangle 8">
            <a:extLst>
              <a:ext uri="{FF2B5EF4-FFF2-40B4-BE49-F238E27FC236}">
                <a16:creationId xmlns:a16="http://schemas.microsoft.com/office/drawing/2014/main" id="{69F1FB9B-7A1B-4157-9C43-16A6013DE2CD}"/>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6" name="Rectangle 9">
            <a:extLst>
              <a:ext uri="{FF2B5EF4-FFF2-40B4-BE49-F238E27FC236}">
                <a16:creationId xmlns:a16="http://schemas.microsoft.com/office/drawing/2014/main" id="{A7B7E600-3BC0-48B3-A90D-289908713D7F}"/>
              </a:ext>
            </a:extLst>
          </p:cNvPr>
          <p:cNvSpPr>
            <a:spLocks noGrp="1" noChangeArrowheads="1"/>
          </p:cNvSpPr>
          <p:nvPr>
            <p:ph type="sldNum" sz="quarter" idx="12"/>
          </p:nvPr>
        </p:nvSpPr>
        <p:spPr/>
        <p:txBody>
          <a:bodyPr/>
          <a:lstStyle>
            <a:lvl1pPr>
              <a:defRPr/>
            </a:lvl1pPr>
          </a:lstStyle>
          <a:p>
            <a:pPr>
              <a:defRPr/>
            </a:pPr>
            <a:fld id="{04E3AA50-263C-4BCE-B6CA-96B374736C19}" type="slidenum">
              <a:rPr lang="en-US" altLang="nl-NL"/>
              <a:pPr>
                <a:defRPr/>
              </a:pPr>
              <a:t>‹nr.›</a:t>
            </a:fld>
            <a:endParaRPr lang="en-US" altLang="nl-NL"/>
          </a:p>
        </p:txBody>
      </p:sp>
    </p:spTree>
    <p:extLst>
      <p:ext uri="{BB962C8B-B14F-4D97-AF65-F5344CB8AC3E}">
        <p14:creationId xmlns:p14="http://schemas.microsoft.com/office/powerpoint/2010/main" val="190458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Rectangle 7">
            <a:extLst>
              <a:ext uri="{FF2B5EF4-FFF2-40B4-BE49-F238E27FC236}">
                <a16:creationId xmlns:a16="http://schemas.microsoft.com/office/drawing/2014/main" id="{1482E7C1-412F-4F9E-A635-AE26A5797167}"/>
              </a:ext>
            </a:extLst>
          </p:cNvPr>
          <p:cNvSpPr>
            <a:spLocks noGrp="1" noChangeArrowheads="1"/>
          </p:cNvSpPr>
          <p:nvPr>
            <p:ph type="dt" sz="half" idx="10"/>
          </p:nvPr>
        </p:nvSpPr>
        <p:spPr/>
        <p:txBody>
          <a:bodyPr/>
          <a:lstStyle>
            <a:lvl1pPr>
              <a:defRPr/>
            </a:lvl1pPr>
          </a:lstStyle>
          <a:p>
            <a:pPr>
              <a:defRPr/>
            </a:pPr>
            <a:endParaRPr lang="nl-NL" altLang="nl-NL"/>
          </a:p>
        </p:txBody>
      </p:sp>
      <p:sp>
        <p:nvSpPr>
          <p:cNvPr id="6" name="Rectangle 8">
            <a:extLst>
              <a:ext uri="{FF2B5EF4-FFF2-40B4-BE49-F238E27FC236}">
                <a16:creationId xmlns:a16="http://schemas.microsoft.com/office/drawing/2014/main" id="{ADABE07E-FBB2-4E4B-B6E3-D6AAEB75F0F2}"/>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7" name="Rectangle 9">
            <a:extLst>
              <a:ext uri="{FF2B5EF4-FFF2-40B4-BE49-F238E27FC236}">
                <a16:creationId xmlns:a16="http://schemas.microsoft.com/office/drawing/2014/main" id="{137E238E-5899-4352-A415-F1976749E0F6}"/>
              </a:ext>
            </a:extLst>
          </p:cNvPr>
          <p:cNvSpPr>
            <a:spLocks noGrp="1" noChangeArrowheads="1"/>
          </p:cNvSpPr>
          <p:nvPr>
            <p:ph type="sldNum" sz="quarter" idx="12"/>
          </p:nvPr>
        </p:nvSpPr>
        <p:spPr/>
        <p:txBody>
          <a:bodyPr/>
          <a:lstStyle>
            <a:lvl1pPr>
              <a:defRPr/>
            </a:lvl1pPr>
          </a:lstStyle>
          <a:p>
            <a:pPr>
              <a:defRPr/>
            </a:pPr>
            <a:fld id="{4B765AD1-2B79-4B13-804F-E58105424D00}" type="slidenum">
              <a:rPr lang="en-US" altLang="nl-NL"/>
              <a:pPr>
                <a:defRPr/>
              </a:pPr>
              <a:t>‹nr.›</a:t>
            </a:fld>
            <a:endParaRPr lang="en-US" altLang="nl-NL"/>
          </a:p>
        </p:txBody>
      </p:sp>
    </p:spTree>
    <p:extLst>
      <p:ext uri="{BB962C8B-B14F-4D97-AF65-F5344CB8AC3E}">
        <p14:creationId xmlns:p14="http://schemas.microsoft.com/office/powerpoint/2010/main" val="324717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Titelstijl van model bewerken</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Rectangle 7">
            <a:extLst>
              <a:ext uri="{FF2B5EF4-FFF2-40B4-BE49-F238E27FC236}">
                <a16:creationId xmlns:a16="http://schemas.microsoft.com/office/drawing/2014/main" id="{91D67A82-2BD7-423E-8145-0C97E734E1A3}"/>
              </a:ext>
            </a:extLst>
          </p:cNvPr>
          <p:cNvSpPr>
            <a:spLocks noGrp="1" noChangeArrowheads="1"/>
          </p:cNvSpPr>
          <p:nvPr>
            <p:ph type="dt" sz="half" idx="10"/>
          </p:nvPr>
        </p:nvSpPr>
        <p:spPr/>
        <p:txBody>
          <a:bodyPr/>
          <a:lstStyle>
            <a:lvl1pPr>
              <a:defRPr/>
            </a:lvl1pPr>
          </a:lstStyle>
          <a:p>
            <a:pPr>
              <a:defRPr/>
            </a:pPr>
            <a:endParaRPr lang="nl-NL" altLang="nl-NL"/>
          </a:p>
        </p:txBody>
      </p:sp>
      <p:sp>
        <p:nvSpPr>
          <p:cNvPr id="8" name="Rectangle 8">
            <a:extLst>
              <a:ext uri="{FF2B5EF4-FFF2-40B4-BE49-F238E27FC236}">
                <a16:creationId xmlns:a16="http://schemas.microsoft.com/office/drawing/2014/main" id="{F19C4880-B737-4D77-96F1-63E304545216}"/>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9" name="Rectangle 9">
            <a:extLst>
              <a:ext uri="{FF2B5EF4-FFF2-40B4-BE49-F238E27FC236}">
                <a16:creationId xmlns:a16="http://schemas.microsoft.com/office/drawing/2014/main" id="{A481DA0A-A4D1-4F6F-B7D4-6ECC37C8D6EB}"/>
              </a:ext>
            </a:extLst>
          </p:cNvPr>
          <p:cNvSpPr>
            <a:spLocks noGrp="1" noChangeArrowheads="1"/>
          </p:cNvSpPr>
          <p:nvPr>
            <p:ph type="sldNum" sz="quarter" idx="12"/>
          </p:nvPr>
        </p:nvSpPr>
        <p:spPr/>
        <p:txBody>
          <a:bodyPr/>
          <a:lstStyle>
            <a:lvl1pPr>
              <a:defRPr/>
            </a:lvl1pPr>
          </a:lstStyle>
          <a:p>
            <a:pPr>
              <a:defRPr/>
            </a:pPr>
            <a:fld id="{AE85CC95-C620-46FA-9AB3-79B36C671DAF}" type="slidenum">
              <a:rPr lang="en-US" altLang="nl-NL"/>
              <a:pPr>
                <a:defRPr/>
              </a:pPr>
              <a:t>‹nr.›</a:t>
            </a:fld>
            <a:endParaRPr lang="en-US" altLang="nl-NL"/>
          </a:p>
        </p:txBody>
      </p:sp>
    </p:spTree>
    <p:extLst>
      <p:ext uri="{BB962C8B-B14F-4D97-AF65-F5344CB8AC3E}">
        <p14:creationId xmlns:p14="http://schemas.microsoft.com/office/powerpoint/2010/main" val="1108417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a:p>
        </p:txBody>
      </p:sp>
      <p:sp>
        <p:nvSpPr>
          <p:cNvPr id="3" name="Rectangle 7">
            <a:extLst>
              <a:ext uri="{FF2B5EF4-FFF2-40B4-BE49-F238E27FC236}">
                <a16:creationId xmlns:a16="http://schemas.microsoft.com/office/drawing/2014/main" id="{E5426B53-B278-4775-A5D4-B111944CDFE7}"/>
              </a:ext>
            </a:extLst>
          </p:cNvPr>
          <p:cNvSpPr>
            <a:spLocks noGrp="1" noChangeArrowheads="1"/>
          </p:cNvSpPr>
          <p:nvPr>
            <p:ph type="dt" sz="half" idx="10"/>
          </p:nvPr>
        </p:nvSpPr>
        <p:spPr/>
        <p:txBody>
          <a:bodyPr/>
          <a:lstStyle>
            <a:lvl1pPr>
              <a:defRPr/>
            </a:lvl1pPr>
          </a:lstStyle>
          <a:p>
            <a:pPr>
              <a:defRPr/>
            </a:pPr>
            <a:endParaRPr lang="nl-NL" altLang="nl-NL"/>
          </a:p>
        </p:txBody>
      </p:sp>
      <p:sp>
        <p:nvSpPr>
          <p:cNvPr id="4" name="Rectangle 8">
            <a:extLst>
              <a:ext uri="{FF2B5EF4-FFF2-40B4-BE49-F238E27FC236}">
                <a16:creationId xmlns:a16="http://schemas.microsoft.com/office/drawing/2014/main" id="{9D6A0569-694C-4303-89FE-A2B392E7B7BF}"/>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5" name="Rectangle 9">
            <a:extLst>
              <a:ext uri="{FF2B5EF4-FFF2-40B4-BE49-F238E27FC236}">
                <a16:creationId xmlns:a16="http://schemas.microsoft.com/office/drawing/2014/main" id="{EB3AFADA-D73B-475A-8464-06A7464062DA}"/>
              </a:ext>
            </a:extLst>
          </p:cNvPr>
          <p:cNvSpPr>
            <a:spLocks noGrp="1" noChangeArrowheads="1"/>
          </p:cNvSpPr>
          <p:nvPr>
            <p:ph type="sldNum" sz="quarter" idx="12"/>
          </p:nvPr>
        </p:nvSpPr>
        <p:spPr/>
        <p:txBody>
          <a:bodyPr/>
          <a:lstStyle>
            <a:lvl1pPr>
              <a:defRPr/>
            </a:lvl1pPr>
          </a:lstStyle>
          <a:p>
            <a:pPr>
              <a:defRPr/>
            </a:pPr>
            <a:fld id="{0195ED3F-3411-43D1-9B13-9A4204BE41AF}" type="slidenum">
              <a:rPr lang="en-US" altLang="nl-NL"/>
              <a:pPr>
                <a:defRPr/>
              </a:pPr>
              <a:t>‹nr.›</a:t>
            </a:fld>
            <a:endParaRPr lang="en-US" altLang="nl-NL"/>
          </a:p>
        </p:txBody>
      </p:sp>
    </p:spTree>
    <p:extLst>
      <p:ext uri="{BB962C8B-B14F-4D97-AF65-F5344CB8AC3E}">
        <p14:creationId xmlns:p14="http://schemas.microsoft.com/office/powerpoint/2010/main" val="2605565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0BCD6C6C-339B-4B50-8CB2-BF65D9382490}"/>
              </a:ext>
            </a:extLst>
          </p:cNvPr>
          <p:cNvSpPr>
            <a:spLocks noGrp="1" noChangeArrowheads="1"/>
          </p:cNvSpPr>
          <p:nvPr>
            <p:ph type="dt" sz="half" idx="10"/>
          </p:nvPr>
        </p:nvSpPr>
        <p:spPr/>
        <p:txBody>
          <a:bodyPr/>
          <a:lstStyle>
            <a:lvl1pPr>
              <a:defRPr/>
            </a:lvl1pPr>
          </a:lstStyle>
          <a:p>
            <a:pPr>
              <a:defRPr/>
            </a:pPr>
            <a:endParaRPr lang="nl-NL" altLang="nl-NL"/>
          </a:p>
        </p:txBody>
      </p:sp>
      <p:sp>
        <p:nvSpPr>
          <p:cNvPr id="3" name="Rectangle 8">
            <a:extLst>
              <a:ext uri="{FF2B5EF4-FFF2-40B4-BE49-F238E27FC236}">
                <a16:creationId xmlns:a16="http://schemas.microsoft.com/office/drawing/2014/main" id="{356C1F31-F48A-44A8-A0FC-BBC391D2F1D0}"/>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4" name="Rectangle 9">
            <a:extLst>
              <a:ext uri="{FF2B5EF4-FFF2-40B4-BE49-F238E27FC236}">
                <a16:creationId xmlns:a16="http://schemas.microsoft.com/office/drawing/2014/main" id="{1D6ABABC-DDE3-4C0F-A818-883744CC8C9F}"/>
              </a:ext>
            </a:extLst>
          </p:cNvPr>
          <p:cNvSpPr>
            <a:spLocks noGrp="1" noChangeArrowheads="1"/>
          </p:cNvSpPr>
          <p:nvPr>
            <p:ph type="sldNum" sz="quarter" idx="12"/>
          </p:nvPr>
        </p:nvSpPr>
        <p:spPr/>
        <p:txBody>
          <a:bodyPr/>
          <a:lstStyle>
            <a:lvl1pPr>
              <a:defRPr/>
            </a:lvl1pPr>
          </a:lstStyle>
          <a:p>
            <a:pPr>
              <a:defRPr/>
            </a:pPr>
            <a:fld id="{4F1A728E-86D4-45F4-9DF0-9D4F5EEDC140}" type="slidenum">
              <a:rPr lang="en-US" altLang="nl-NL"/>
              <a:pPr>
                <a:defRPr/>
              </a:pPr>
              <a:t>‹nr.›</a:t>
            </a:fld>
            <a:endParaRPr lang="en-US" altLang="nl-NL"/>
          </a:p>
        </p:txBody>
      </p:sp>
    </p:spTree>
    <p:extLst>
      <p:ext uri="{BB962C8B-B14F-4D97-AF65-F5344CB8AC3E}">
        <p14:creationId xmlns:p14="http://schemas.microsoft.com/office/powerpoint/2010/main" val="4183917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nl-NL"/>
              <a:t>Titelstijl van model bewerken</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Rectangle 7">
            <a:extLst>
              <a:ext uri="{FF2B5EF4-FFF2-40B4-BE49-F238E27FC236}">
                <a16:creationId xmlns:a16="http://schemas.microsoft.com/office/drawing/2014/main" id="{F8529D13-29D8-405A-AF68-6722C2A00BEE}"/>
              </a:ext>
            </a:extLst>
          </p:cNvPr>
          <p:cNvSpPr>
            <a:spLocks noGrp="1" noChangeArrowheads="1"/>
          </p:cNvSpPr>
          <p:nvPr>
            <p:ph type="dt" sz="half" idx="10"/>
          </p:nvPr>
        </p:nvSpPr>
        <p:spPr/>
        <p:txBody>
          <a:bodyPr/>
          <a:lstStyle>
            <a:lvl1pPr>
              <a:defRPr/>
            </a:lvl1pPr>
          </a:lstStyle>
          <a:p>
            <a:pPr>
              <a:defRPr/>
            </a:pPr>
            <a:endParaRPr lang="nl-NL" altLang="nl-NL"/>
          </a:p>
        </p:txBody>
      </p:sp>
      <p:sp>
        <p:nvSpPr>
          <p:cNvPr id="6" name="Rectangle 8">
            <a:extLst>
              <a:ext uri="{FF2B5EF4-FFF2-40B4-BE49-F238E27FC236}">
                <a16:creationId xmlns:a16="http://schemas.microsoft.com/office/drawing/2014/main" id="{3C2681A9-C7D7-42D0-968D-FF7EF06A5E99}"/>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7" name="Rectangle 9">
            <a:extLst>
              <a:ext uri="{FF2B5EF4-FFF2-40B4-BE49-F238E27FC236}">
                <a16:creationId xmlns:a16="http://schemas.microsoft.com/office/drawing/2014/main" id="{2D37A62E-7275-4DB7-A62C-C07EC1DF36DD}"/>
              </a:ext>
            </a:extLst>
          </p:cNvPr>
          <p:cNvSpPr>
            <a:spLocks noGrp="1" noChangeArrowheads="1"/>
          </p:cNvSpPr>
          <p:nvPr>
            <p:ph type="sldNum" sz="quarter" idx="12"/>
          </p:nvPr>
        </p:nvSpPr>
        <p:spPr/>
        <p:txBody>
          <a:bodyPr/>
          <a:lstStyle>
            <a:lvl1pPr>
              <a:defRPr/>
            </a:lvl1pPr>
          </a:lstStyle>
          <a:p>
            <a:pPr>
              <a:defRPr/>
            </a:pPr>
            <a:fld id="{98307C2D-4836-47AF-886E-568E6DD1AB90}" type="slidenum">
              <a:rPr lang="en-US" altLang="nl-NL"/>
              <a:pPr>
                <a:defRPr/>
              </a:pPr>
              <a:t>‹nr.›</a:t>
            </a:fld>
            <a:endParaRPr lang="en-US" altLang="nl-NL"/>
          </a:p>
        </p:txBody>
      </p:sp>
    </p:spTree>
    <p:extLst>
      <p:ext uri="{BB962C8B-B14F-4D97-AF65-F5344CB8AC3E}">
        <p14:creationId xmlns:p14="http://schemas.microsoft.com/office/powerpoint/2010/main" val="174476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nl-NL"/>
              <a:t>Titelstijl van model bewerken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Rectangle 7">
            <a:extLst>
              <a:ext uri="{FF2B5EF4-FFF2-40B4-BE49-F238E27FC236}">
                <a16:creationId xmlns:a16="http://schemas.microsoft.com/office/drawing/2014/main" id="{8936D866-C9F8-4996-9A33-C69935912055}"/>
              </a:ext>
            </a:extLst>
          </p:cNvPr>
          <p:cNvSpPr>
            <a:spLocks noGrp="1" noChangeArrowheads="1"/>
          </p:cNvSpPr>
          <p:nvPr>
            <p:ph type="dt" sz="half" idx="10"/>
          </p:nvPr>
        </p:nvSpPr>
        <p:spPr/>
        <p:txBody>
          <a:bodyPr/>
          <a:lstStyle>
            <a:lvl1pPr>
              <a:defRPr/>
            </a:lvl1pPr>
          </a:lstStyle>
          <a:p>
            <a:pPr>
              <a:defRPr/>
            </a:pPr>
            <a:endParaRPr lang="nl-NL" altLang="nl-NL"/>
          </a:p>
        </p:txBody>
      </p:sp>
      <p:sp>
        <p:nvSpPr>
          <p:cNvPr id="6" name="Rectangle 8">
            <a:extLst>
              <a:ext uri="{FF2B5EF4-FFF2-40B4-BE49-F238E27FC236}">
                <a16:creationId xmlns:a16="http://schemas.microsoft.com/office/drawing/2014/main" id="{70F6D489-E0A8-4C0E-B43E-3FEC1DCBAAC1}"/>
              </a:ext>
            </a:extLst>
          </p:cNvPr>
          <p:cNvSpPr>
            <a:spLocks noGrp="1" noChangeArrowheads="1"/>
          </p:cNvSpPr>
          <p:nvPr>
            <p:ph type="ftr" sz="quarter" idx="11"/>
          </p:nvPr>
        </p:nvSpPr>
        <p:spPr/>
        <p:txBody>
          <a:bodyPr/>
          <a:lstStyle>
            <a:lvl1pPr>
              <a:defRPr>
                <a:latin typeface="Tahoma" charset="0"/>
                <a:ea typeface="MS PGothic" charset="-128"/>
                <a:cs typeface="MS PGothic" charset="-128"/>
              </a:defRPr>
            </a:lvl1pPr>
          </a:lstStyle>
          <a:p>
            <a:pPr>
              <a:defRPr/>
            </a:pPr>
            <a:r>
              <a:rPr lang="en-US" altLang="x-none"/>
              <a:t>
              </a:t>
            </a:r>
          </a:p>
        </p:txBody>
      </p:sp>
      <p:sp>
        <p:nvSpPr>
          <p:cNvPr id="7" name="Rectangle 9">
            <a:extLst>
              <a:ext uri="{FF2B5EF4-FFF2-40B4-BE49-F238E27FC236}">
                <a16:creationId xmlns:a16="http://schemas.microsoft.com/office/drawing/2014/main" id="{FBAF9816-7436-4F92-8952-5E0D147EF6F0}"/>
              </a:ext>
            </a:extLst>
          </p:cNvPr>
          <p:cNvSpPr>
            <a:spLocks noGrp="1" noChangeArrowheads="1"/>
          </p:cNvSpPr>
          <p:nvPr>
            <p:ph type="sldNum" sz="quarter" idx="12"/>
          </p:nvPr>
        </p:nvSpPr>
        <p:spPr/>
        <p:txBody>
          <a:bodyPr/>
          <a:lstStyle>
            <a:lvl1pPr>
              <a:defRPr/>
            </a:lvl1pPr>
          </a:lstStyle>
          <a:p>
            <a:pPr>
              <a:defRPr/>
            </a:pPr>
            <a:fld id="{18AB8F9C-164D-4C93-BF88-F22443BF53B7}" type="slidenum">
              <a:rPr lang="en-US" altLang="nl-NL"/>
              <a:pPr>
                <a:defRPr/>
              </a:pPr>
              <a:t>‹nr.›</a:t>
            </a:fld>
            <a:endParaRPr lang="en-US" altLang="nl-NL"/>
          </a:p>
        </p:txBody>
      </p:sp>
    </p:spTree>
    <p:extLst>
      <p:ext uri="{BB962C8B-B14F-4D97-AF65-F5344CB8AC3E}">
        <p14:creationId xmlns:p14="http://schemas.microsoft.com/office/powerpoint/2010/main" val="1426759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156A3AA8-E286-4615-876A-EBDA2832D5C4}"/>
              </a:ext>
            </a:extLst>
          </p:cNvPr>
          <p:cNvGrpSpPr>
            <a:grpSpLocks/>
          </p:cNvGrpSpPr>
          <p:nvPr/>
        </p:nvGrpSpPr>
        <p:grpSpPr bwMode="auto">
          <a:xfrm>
            <a:off x="0" y="0"/>
            <a:ext cx="7242175" cy="1981200"/>
            <a:chOff x="0" y="0"/>
            <a:chExt cx="4562" cy="1248"/>
          </a:xfrm>
        </p:grpSpPr>
        <p:sp>
          <p:nvSpPr>
            <p:cNvPr id="16387" name="Freeform 3">
              <a:extLst>
                <a:ext uri="{FF2B5EF4-FFF2-40B4-BE49-F238E27FC236}">
                  <a16:creationId xmlns:a16="http://schemas.microsoft.com/office/drawing/2014/main" id="{D26487D1-88F4-471F-A763-B30AAB8AB9B7}"/>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latin typeface="Tahoma" charset="0"/>
                <a:ea typeface="ＭＳ Ｐゴシック" charset="0"/>
              </a:endParaRPr>
            </a:p>
          </p:txBody>
        </p:sp>
        <p:sp>
          <p:nvSpPr>
            <p:cNvPr id="1035" name="Freeform 4">
              <a:extLst>
                <a:ext uri="{FF2B5EF4-FFF2-40B4-BE49-F238E27FC236}">
                  <a16:creationId xmlns:a16="http://schemas.microsoft.com/office/drawing/2014/main" id="{50CF6007-5F13-4883-BC07-80A2BD48D619}"/>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389" name="Rectangle 5">
            <a:extLst>
              <a:ext uri="{FF2B5EF4-FFF2-40B4-BE49-F238E27FC236}">
                <a16:creationId xmlns:a16="http://schemas.microsoft.com/office/drawing/2014/main" id="{E4D8325C-1D3A-4790-B8CB-892087006BAC}"/>
              </a:ext>
            </a:extLst>
          </p:cNvPr>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nl-NL"/>
              <a:t>Titelstijl van model bewerken</a:t>
            </a:r>
            <a:endParaRPr lang="en-US"/>
          </a:p>
        </p:txBody>
      </p:sp>
      <p:sp>
        <p:nvSpPr>
          <p:cNvPr id="16390" name="Rectangle 6">
            <a:extLst>
              <a:ext uri="{FF2B5EF4-FFF2-40B4-BE49-F238E27FC236}">
                <a16:creationId xmlns:a16="http://schemas.microsoft.com/office/drawing/2014/main" id="{AC2357B5-BA84-44F5-8075-5D8A188E6701}"/>
              </a:ext>
            </a:extLst>
          </p:cNvPr>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nl-NL" altLang="nl-NL"/>
              <a:t>Klik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16391" name="Rectangle 7">
            <a:extLst>
              <a:ext uri="{FF2B5EF4-FFF2-40B4-BE49-F238E27FC236}">
                <a16:creationId xmlns:a16="http://schemas.microsoft.com/office/drawing/2014/main" id="{4ECAB0F4-70E4-49BE-9145-40449511D1E4}"/>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nl-NL" altLang="nl-NL"/>
          </a:p>
        </p:txBody>
      </p:sp>
      <p:sp>
        <p:nvSpPr>
          <p:cNvPr id="16392" name="Rectangle 8">
            <a:extLst>
              <a:ext uri="{FF2B5EF4-FFF2-40B4-BE49-F238E27FC236}">
                <a16:creationId xmlns:a16="http://schemas.microsoft.com/office/drawing/2014/main" id="{60EE0A69-6E15-4B41-9EF9-8763E407B24B}"/>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nl-NL" altLang="nl-NL"/>
          </a:p>
        </p:txBody>
      </p:sp>
      <p:sp>
        <p:nvSpPr>
          <p:cNvPr id="16393" name="Rectangle 9">
            <a:extLst>
              <a:ext uri="{FF2B5EF4-FFF2-40B4-BE49-F238E27FC236}">
                <a16:creationId xmlns:a16="http://schemas.microsoft.com/office/drawing/2014/main" id="{AE202591-101C-40A8-B6CC-C0D777D70B0D}"/>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8F3EF8B-08F2-4C54-8B03-BC66031E9B70}" type="slidenum">
              <a:rPr lang="en-US" altLang="nl-NL"/>
              <a:pPr>
                <a:defRPr/>
              </a:pPr>
              <a:t>‹nr.›</a:t>
            </a:fld>
            <a:endParaRPr lang="en-US" altLang="nl-NL"/>
          </a:p>
        </p:txBody>
      </p:sp>
      <p:pic>
        <p:nvPicPr>
          <p:cNvPr id="1032" name="Picture 11" descr="trierbild7-privatpersm">
            <a:extLst>
              <a:ext uri="{FF2B5EF4-FFF2-40B4-BE49-F238E27FC236}">
                <a16:creationId xmlns:a16="http://schemas.microsoft.com/office/drawing/2014/main" id="{1F907205-DC7A-4E8A-9FDE-257258E41D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388" y="5661025"/>
            <a:ext cx="122396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trierbild7-privatpersm">
            <a:extLst>
              <a:ext uri="{FF2B5EF4-FFF2-40B4-BE49-F238E27FC236}">
                <a16:creationId xmlns:a16="http://schemas.microsoft.com/office/drawing/2014/main" id="{3AD690DC-40BE-4511-81E6-D7393BCAF91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5661025"/>
            <a:ext cx="122396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panose="020B0600070205080204" pitchFamily="3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panose="020B0600070205080204" pitchFamily="34"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5pPr>
      <a:lvl6pPr marL="25146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imperiumclassicum.jouwweb.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1.jpeg"/><Relationship Id="rId7"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20.tiff"/><Relationship Id="rId4" Type="http://schemas.openxmlformats.org/officeDocument/2006/relationships/image" Target="../media/image22.png"/><Relationship Id="rId9" Type="http://schemas.openxmlformats.org/officeDocument/2006/relationships/image" Target="../media/image35.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tiff"/><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https://youtu.be/2L2pZ3Y_27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www.imperiumclassicum.jouwweb.nl/"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273BC41-BE7D-43C7-A47C-3D7D2225FE2E}"/>
              </a:ext>
            </a:extLst>
          </p:cNvPr>
          <p:cNvSpPr>
            <a:spLocks noGrp="1"/>
          </p:cNvSpPr>
          <p:nvPr>
            <p:ph type="ctrTitle" sz="quarter"/>
          </p:nvPr>
        </p:nvSpPr>
        <p:spPr>
          <a:xfrm>
            <a:off x="0" y="476250"/>
            <a:ext cx="9144000" cy="5832475"/>
          </a:xfrm>
        </p:spPr>
        <p:txBody>
          <a:bodyPr/>
          <a:lstStyle/>
          <a:p>
            <a:pPr eaLnBrk="1" hangingPunct="1">
              <a:defRPr/>
            </a:pPr>
            <a:br>
              <a:rPr lang="nl-NL" altLang="x-none" dirty="0">
                <a:ea typeface="Palatino Linotype" charset="0"/>
                <a:cs typeface="Palatino Linotype" charset="0"/>
              </a:rPr>
            </a:br>
            <a:r>
              <a:rPr lang="nl-NL" altLang="x-none" dirty="0">
                <a:ea typeface="Palatino Linotype" charset="0"/>
                <a:cs typeface="Palatino Linotype" charset="0"/>
              </a:rPr>
              <a:t>Formatief Evalueren</a:t>
            </a:r>
            <a:br>
              <a:rPr lang="nl-NL" altLang="x-none" dirty="0">
                <a:ea typeface="Palatino Linotype" charset="0"/>
                <a:cs typeface="Palatino Linotype" charset="0"/>
              </a:rPr>
            </a:br>
            <a:r>
              <a:rPr lang="nl-NL" altLang="x-none" dirty="0">
                <a:ea typeface="Palatino Linotype" charset="0"/>
                <a:cs typeface="Palatino Linotype" charset="0"/>
              </a:rPr>
              <a:t>en Klassieke Talen</a:t>
            </a:r>
            <a:br>
              <a:rPr lang="nl-NL" altLang="x-none" dirty="0">
                <a:ea typeface="Palatino Linotype" charset="0"/>
                <a:cs typeface="Palatino Linotype" charset="0"/>
              </a:rPr>
            </a:br>
            <a:br>
              <a:rPr lang="nl-NL" altLang="x-none" dirty="0">
                <a:ea typeface="Palatino Linotype" charset="0"/>
                <a:cs typeface="Palatino Linotype" charset="0"/>
              </a:rPr>
            </a:br>
            <a:r>
              <a:rPr lang="nl-NL" altLang="x-none" dirty="0">
                <a:ea typeface="Palatino Linotype" charset="0"/>
                <a:cs typeface="Palatino Linotype" charset="0"/>
              </a:rPr>
              <a:t>Workshop</a:t>
            </a:r>
            <a:br>
              <a:rPr lang="nl-NL" altLang="x-none" dirty="0">
                <a:ea typeface="Palatino Linotype" charset="0"/>
                <a:cs typeface="Palatino Linotype" charset="0"/>
              </a:rPr>
            </a:br>
            <a:r>
              <a:rPr lang="nl-NL" altLang="x-none" dirty="0">
                <a:ea typeface="Palatino Linotype" charset="0"/>
                <a:cs typeface="Palatino Linotype" charset="0"/>
              </a:rPr>
              <a:t>VCN-conferentie</a:t>
            </a:r>
            <a:br>
              <a:rPr lang="nl-NL" altLang="x-none" dirty="0">
                <a:ea typeface="Palatino Linotype" charset="0"/>
                <a:cs typeface="Palatino Linotype" charset="0"/>
              </a:rPr>
            </a:br>
            <a:endParaRPr lang="nl-NL" altLang="x-none" sz="3200" dirty="0">
              <a:ea typeface="Palatino Linotype" charset="0"/>
              <a:cs typeface="Palatino Linotype" charset="0"/>
            </a:endParaRPr>
          </a:p>
        </p:txBody>
      </p:sp>
      <p:sp>
        <p:nvSpPr>
          <p:cNvPr id="2" name="Tekstvak 1">
            <a:extLst>
              <a:ext uri="{FF2B5EF4-FFF2-40B4-BE49-F238E27FC236}">
                <a16:creationId xmlns:a16="http://schemas.microsoft.com/office/drawing/2014/main" id="{63FB0DA3-83C7-42A5-912A-08B7FB76A1BD}"/>
              </a:ext>
            </a:extLst>
          </p:cNvPr>
          <p:cNvSpPr txBox="1"/>
          <p:nvPr/>
        </p:nvSpPr>
        <p:spPr>
          <a:xfrm>
            <a:off x="6588125" y="6308725"/>
            <a:ext cx="2447925" cy="400050"/>
          </a:xfrm>
          <a:prstGeom prst="rect">
            <a:avLst/>
          </a:prstGeom>
          <a:noFill/>
        </p:spPr>
        <p:txBody>
          <a:bodyPr>
            <a:spAutoFit/>
          </a:bodyPr>
          <a:lstStyle/>
          <a:p>
            <a:pPr>
              <a:defRPr/>
            </a:pPr>
            <a:r>
              <a:rPr lang="nl-NL" sz="2000" dirty="0">
                <a:latin typeface="+mj-lt"/>
              </a:rPr>
              <a:t>zaterdag 13.03.2021</a:t>
            </a:r>
          </a:p>
        </p:txBody>
      </p:sp>
      <p:sp>
        <p:nvSpPr>
          <p:cNvPr id="8" name="Tekstvak 7">
            <a:extLst>
              <a:ext uri="{FF2B5EF4-FFF2-40B4-BE49-F238E27FC236}">
                <a16:creationId xmlns:a16="http://schemas.microsoft.com/office/drawing/2014/main" id="{13D2C95D-2C9A-4331-8885-74D0EEE28013}"/>
              </a:ext>
            </a:extLst>
          </p:cNvPr>
          <p:cNvSpPr txBox="1"/>
          <p:nvPr/>
        </p:nvSpPr>
        <p:spPr>
          <a:xfrm>
            <a:off x="179388" y="6308725"/>
            <a:ext cx="4752975" cy="400050"/>
          </a:xfrm>
          <a:prstGeom prst="rect">
            <a:avLst/>
          </a:prstGeom>
          <a:noFill/>
        </p:spPr>
        <p:txBody>
          <a:bodyPr>
            <a:spAutoFit/>
          </a:bodyPr>
          <a:lstStyle/>
          <a:p>
            <a:pPr>
              <a:defRPr/>
            </a:pPr>
            <a:r>
              <a:rPr lang="nl-NL" sz="2000" dirty="0" err="1">
                <a:latin typeface="+mj-lt"/>
                <a:hlinkClick r:id="rId2"/>
              </a:rPr>
              <a:t>www.imperiumclassicum.jouwweb.nl</a:t>
            </a:r>
            <a:endParaRPr lang="nl-NL" sz="2000" dirty="0">
              <a:latin typeface="+mj-lt"/>
            </a:endParaRPr>
          </a:p>
        </p:txBody>
      </p:sp>
      <p:pic>
        <p:nvPicPr>
          <p:cNvPr id="15364" name="Afbeelding 10">
            <a:extLst>
              <a:ext uri="{FF2B5EF4-FFF2-40B4-BE49-F238E27FC236}">
                <a16:creationId xmlns:a16="http://schemas.microsoft.com/office/drawing/2014/main" id="{0578B9CA-C477-4A35-A66A-F24F71B65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429000"/>
            <a:ext cx="2124075"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1AE97-1AE0-43DD-BC12-9AC23E74C449}"/>
              </a:ext>
            </a:extLst>
          </p:cNvPr>
          <p:cNvSpPr>
            <a:spLocks noGrp="1"/>
          </p:cNvSpPr>
          <p:nvPr>
            <p:ph type="title"/>
          </p:nvPr>
        </p:nvSpPr>
        <p:spPr>
          <a:xfrm>
            <a:off x="457200" y="274638"/>
            <a:ext cx="8229600" cy="1641475"/>
          </a:xfrm>
        </p:spPr>
        <p:txBody>
          <a:bodyPr/>
          <a:lstStyle/>
          <a:p>
            <a:pPr>
              <a:defRPr/>
            </a:pPr>
            <a:r>
              <a:rPr lang="nl-NL" dirty="0"/>
              <a:t>Inspiratiebron #4</a:t>
            </a:r>
            <a:br>
              <a:rPr lang="nl-NL" dirty="0"/>
            </a:br>
            <a:r>
              <a:rPr lang="nl-NL" dirty="0"/>
              <a:t>Dylan William</a:t>
            </a:r>
          </a:p>
        </p:txBody>
      </p:sp>
      <p:sp>
        <p:nvSpPr>
          <p:cNvPr id="8" name="Tijdelijke aanduiding voor inhoud 2">
            <a:extLst>
              <a:ext uri="{FF2B5EF4-FFF2-40B4-BE49-F238E27FC236}">
                <a16:creationId xmlns:a16="http://schemas.microsoft.com/office/drawing/2014/main" id="{54A75A45-9041-4970-9172-9D81C42E4326}"/>
              </a:ext>
            </a:extLst>
          </p:cNvPr>
          <p:cNvSpPr txBox="1">
            <a:spLocks/>
          </p:cNvSpPr>
          <p:nvPr/>
        </p:nvSpPr>
        <p:spPr>
          <a:xfrm>
            <a:off x="4500563" y="2349499"/>
            <a:ext cx="3887787" cy="4149725"/>
          </a:xfrm>
          <a:prstGeom prst="rect">
            <a:avLst/>
          </a:prstGeom>
        </p:spPr>
        <p:txBody>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panose="020B0600070205080204" pitchFamily="34"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5pPr>
            <a:lvl6pPr marL="25146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a:lstStyle>
          <a:p>
            <a:pPr marL="457200" lvl="1" indent="0">
              <a:buFontTx/>
              <a:buNone/>
              <a:defRPr/>
            </a:pPr>
            <a:r>
              <a:rPr lang="nl-NL" kern="0" dirty="0">
                <a:ea typeface="MS PGothic" pitchFamily="34" charset="-128"/>
                <a:cs typeface="MS PGothic" charset="0"/>
              </a:rPr>
              <a:t>Dylan William</a:t>
            </a:r>
          </a:p>
          <a:p>
            <a:pPr marL="457200" lvl="1" indent="0">
              <a:buFontTx/>
              <a:buNone/>
              <a:defRPr/>
            </a:pPr>
            <a:r>
              <a:rPr lang="nl-NL" kern="0" dirty="0">
                <a:ea typeface="MS PGothic" pitchFamily="34" charset="-128"/>
                <a:cs typeface="MS PGothic" charset="0"/>
              </a:rPr>
              <a:t>Leren zichtbaar maken met </a:t>
            </a:r>
            <a:r>
              <a:rPr lang="nl-NL" kern="0" dirty="0" err="1">
                <a:ea typeface="MS PGothic" pitchFamily="34" charset="-128"/>
                <a:cs typeface="MS PGothic" charset="0"/>
              </a:rPr>
              <a:t>Formative</a:t>
            </a:r>
            <a:r>
              <a:rPr lang="nl-NL" kern="0" dirty="0">
                <a:ea typeface="MS PGothic" pitchFamily="34" charset="-128"/>
                <a:cs typeface="MS PGothic" charset="0"/>
              </a:rPr>
              <a:t> Assessment</a:t>
            </a:r>
          </a:p>
          <a:p>
            <a:pPr marL="457200" lvl="1" indent="0">
              <a:buFontTx/>
              <a:buNone/>
              <a:defRPr/>
            </a:pPr>
            <a:r>
              <a:rPr lang="nl-NL" kern="0" dirty="0">
                <a:ea typeface="MS PGothic" pitchFamily="34" charset="-128"/>
                <a:cs typeface="MS PGothic" charset="0"/>
              </a:rPr>
              <a:t>2018</a:t>
            </a:r>
          </a:p>
          <a:p>
            <a:pPr marL="457200" lvl="1" indent="0">
              <a:buFontTx/>
              <a:buNone/>
              <a:defRPr/>
            </a:pPr>
            <a:r>
              <a:rPr lang="nl-NL" kern="0" dirty="0">
                <a:solidFill>
                  <a:schemeClr val="bg1">
                    <a:lumMod val="50000"/>
                    <a:lumOff val="50000"/>
                  </a:schemeClr>
                </a:solidFill>
                <a:ea typeface="MS PGothic" pitchFamily="34" charset="-128"/>
                <a:cs typeface="MS PGothic" charset="0"/>
              </a:rPr>
              <a:t>Zonder oordelen, wat wordt mijn volgende stap?</a:t>
            </a:r>
          </a:p>
          <a:p>
            <a:pPr marL="457200" lvl="1" indent="0">
              <a:buFontTx/>
              <a:buNone/>
              <a:defRPr/>
            </a:pPr>
            <a:endParaRPr lang="nl-NL" kern="0" dirty="0">
              <a:ea typeface="MS PGothic" pitchFamily="34" charset="-128"/>
              <a:cs typeface="MS PGothic" charset="0"/>
            </a:endParaRPr>
          </a:p>
        </p:txBody>
      </p:sp>
      <p:pic>
        <p:nvPicPr>
          <p:cNvPr id="22531" name="Afbeelding 3">
            <a:extLst>
              <a:ext uri="{FF2B5EF4-FFF2-40B4-BE49-F238E27FC236}">
                <a16:creationId xmlns:a16="http://schemas.microsoft.com/office/drawing/2014/main" id="{7AA3AA85-7823-4E1E-B5B2-82F5BEEA9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916113"/>
            <a:ext cx="295116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Afbeelding 5">
            <a:extLst>
              <a:ext uri="{FF2B5EF4-FFF2-40B4-BE49-F238E27FC236}">
                <a16:creationId xmlns:a16="http://schemas.microsoft.com/office/drawing/2014/main" id="{0CC3DF59-89CC-4735-BDD8-B13EB02B7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4141788"/>
            <a:ext cx="1922463"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Afbeelding 9">
            <a:extLst>
              <a:ext uri="{FF2B5EF4-FFF2-40B4-BE49-F238E27FC236}">
                <a16:creationId xmlns:a16="http://schemas.microsoft.com/office/drawing/2014/main" id="{B38E7192-13FF-4BAB-B641-67C9D6D1E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7144" y="1901825"/>
            <a:ext cx="14922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Afbeelding 12">
            <a:extLst>
              <a:ext uri="{FF2B5EF4-FFF2-40B4-BE49-F238E27FC236}">
                <a16:creationId xmlns:a16="http://schemas.microsoft.com/office/drawing/2014/main" id="{C59F7BF1-7520-4D72-85BA-C6BF04DA64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9663" y="5162550"/>
            <a:ext cx="1189037"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FCC84-DFC6-47E2-95B6-649F545B1E7E}"/>
              </a:ext>
            </a:extLst>
          </p:cNvPr>
          <p:cNvSpPr>
            <a:spLocks noGrp="1"/>
          </p:cNvSpPr>
          <p:nvPr>
            <p:ph type="title"/>
          </p:nvPr>
        </p:nvSpPr>
        <p:spPr>
          <a:xfrm>
            <a:off x="457200" y="274638"/>
            <a:ext cx="8229600" cy="1641475"/>
          </a:xfrm>
        </p:spPr>
        <p:txBody>
          <a:bodyPr/>
          <a:lstStyle/>
          <a:p>
            <a:pPr>
              <a:defRPr/>
            </a:pPr>
            <a:r>
              <a:rPr lang="nl-NL" dirty="0"/>
              <a:t>Inspiratiebron #4</a:t>
            </a:r>
            <a:br>
              <a:rPr lang="nl-NL" dirty="0"/>
            </a:br>
            <a:r>
              <a:rPr lang="nl-NL" dirty="0"/>
              <a:t>John </a:t>
            </a:r>
            <a:r>
              <a:rPr lang="nl-NL" dirty="0" err="1"/>
              <a:t>Hattie</a:t>
            </a:r>
            <a:endParaRPr lang="nl-NL" dirty="0"/>
          </a:p>
        </p:txBody>
      </p:sp>
      <p:pic>
        <p:nvPicPr>
          <p:cNvPr id="23554" name="Afbeelding 5">
            <a:extLst>
              <a:ext uri="{FF2B5EF4-FFF2-40B4-BE49-F238E27FC236}">
                <a16:creationId xmlns:a16="http://schemas.microsoft.com/office/drawing/2014/main" id="{0B0EE49A-692E-4AD1-826B-E4A084EB5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508250"/>
            <a:ext cx="23749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inhoud 2">
            <a:extLst>
              <a:ext uri="{FF2B5EF4-FFF2-40B4-BE49-F238E27FC236}">
                <a16:creationId xmlns:a16="http://schemas.microsoft.com/office/drawing/2014/main" id="{1221B14B-C101-4585-96F6-26B949756FEB}"/>
              </a:ext>
            </a:extLst>
          </p:cNvPr>
          <p:cNvSpPr txBox="1">
            <a:spLocks/>
          </p:cNvSpPr>
          <p:nvPr/>
        </p:nvSpPr>
        <p:spPr>
          <a:xfrm>
            <a:off x="4572000" y="2133600"/>
            <a:ext cx="3887788" cy="3816350"/>
          </a:xfrm>
          <a:prstGeom prst="rect">
            <a:avLst/>
          </a:prstGeom>
        </p:spPr>
        <p:txBody>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panose="020B0600070205080204" pitchFamily="34"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5pPr>
            <a:lvl6pPr marL="25146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a:lstStyle>
          <a:p>
            <a:pPr marL="457200" lvl="1" indent="0">
              <a:buFontTx/>
              <a:buNone/>
              <a:defRPr/>
            </a:pPr>
            <a:r>
              <a:rPr lang="nl-NL" kern="0" dirty="0">
                <a:ea typeface="MS PGothic" pitchFamily="34" charset="-128"/>
                <a:cs typeface="MS PGothic" charset="0"/>
              </a:rPr>
              <a:t>John </a:t>
            </a:r>
            <a:r>
              <a:rPr lang="nl-NL" kern="0" dirty="0" err="1">
                <a:ea typeface="MS PGothic" pitchFamily="34" charset="-128"/>
                <a:cs typeface="MS PGothic" charset="0"/>
              </a:rPr>
              <a:t>Hattie</a:t>
            </a:r>
            <a:endParaRPr lang="nl-NL" kern="0" dirty="0">
              <a:ea typeface="MS PGothic" pitchFamily="34" charset="-128"/>
              <a:cs typeface="MS PGothic" charset="0"/>
            </a:endParaRPr>
          </a:p>
          <a:p>
            <a:pPr marL="457200" lvl="1" indent="0">
              <a:buFontTx/>
              <a:buNone/>
              <a:defRPr/>
            </a:pPr>
            <a:r>
              <a:rPr lang="nl-NL" kern="0" dirty="0" err="1">
                <a:ea typeface="MS PGothic" pitchFamily="34" charset="-128"/>
                <a:cs typeface="MS PGothic" charset="0"/>
              </a:rPr>
              <a:t>Visible</a:t>
            </a:r>
            <a:r>
              <a:rPr lang="nl-NL" kern="0" dirty="0">
                <a:ea typeface="MS PGothic" pitchFamily="34" charset="-128"/>
                <a:cs typeface="MS PGothic" charset="0"/>
              </a:rPr>
              <a:t> </a:t>
            </a:r>
            <a:r>
              <a:rPr lang="nl-NL" kern="0" dirty="0" err="1">
                <a:ea typeface="MS PGothic" pitchFamily="34" charset="-128"/>
                <a:cs typeface="MS PGothic" charset="0"/>
              </a:rPr>
              <a:t>learning</a:t>
            </a:r>
            <a:r>
              <a:rPr lang="nl-NL" kern="0" dirty="0">
                <a:ea typeface="MS PGothic" pitchFamily="34" charset="-128"/>
                <a:cs typeface="MS PGothic" charset="0"/>
              </a:rPr>
              <a:t> </a:t>
            </a:r>
            <a:r>
              <a:rPr lang="nl-NL" kern="0" dirty="0" err="1">
                <a:ea typeface="MS PGothic" pitchFamily="34" charset="-128"/>
                <a:cs typeface="MS PGothic" charset="0"/>
              </a:rPr>
              <a:t>for</a:t>
            </a:r>
            <a:r>
              <a:rPr lang="nl-NL" kern="0" dirty="0">
                <a:ea typeface="MS PGothic" pitchFamily="34" charset="-128"/>
                <a:cs typeface="MS PGothic" charset="0"/>
              </a:rPr>
              <a:t> </a:t>
            </a:r>
            <a:r>
              <a:rPr lang="nl-NL" kern="0" dirty="0" err="1">
                <a:ea typeface="MS PGothic" pitchFamily="34" charset="-128"/>
                <a:cs typeface="MS PGothic" charset="0"/>
              </a:rPr>
              <a:t>teachers</a:t>
            </a:r>
            <a:endParaRPr lang="nl-NL" kern="0" dirty="0">
              <a:ea typeface="MS PGothic" pitchFamily="34" charset="-128"/>
              <a:cs typeface="MS PGothic" charset="0"/>
            </a:endParaRPr>
          </a:p>
          <a:p>
            <a:pPr marL="457200" lvl="1" indent="0">
              <a:buFontTx/>
              <a:buNone/>
              <a:defRPr/>
            </a:pPr>
            <a:r>
              <a:rPr lang="nl-NL" kern="0" dirty="0">
                <a:ea typeface="MS PGothic" pitchFamily="34" charset="-128"/>
                <a:cs typeface="MS PGothic" charset="0"/>
              </a:rPr>
              <a:t>2011</a:t>
            </a:r>
          </a:p>
          <a:p>
            <a:pPr marL="457200" lvl="1" indent="0">
              <a:buFontTx/>
              <a:buNone/>
              <a:defRPr/>
            </a:pPr>
            <a:endParaRPr lang="nl-NL" kern="0" dirty="0">
              <a:ea typeface="MS PGothic" pitchFamily="34" charset="-128"/>
              <a:cs typeface="MS PGothic" charset="0"/>
            </a:endParaRPr>
          </a:p>
        </p:txBody>
      </p:sp>
      <p:pic>
        <p:nvPicPr>
          <p:cNvPr id="23556" name="Afbeelding 8">
            <a:extLst>
              <a:ext uri="{FF2B5EF4-FFF2-40B4-BE49-F238E27FC236}">
                <a16:creationId xmlns:a16="http://schemas.microsoft.com/office/drawing/2014/main" id="{62CA5A35-A5D1-4BCF-9DBA-FDD3AD007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4432300"/>
            <a:ext cx="16160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Gekromde pijl links 9">
            <a:extLst>
              <a:ext uri="{FF2B5EF4-FFF2-40B4-BE49-F238E27FC236}">
                <a16:creationId xmlns:a16="http://schemas.microsoft.com/office/drawing/2014/main" id="{352F6632-A51F-4CBB-BC5F-7A55E5D04DE8}"/>
              </a:ext>
            </a:extLst>
          </p:cNvPr>
          <p:cNvSpPr>
            <a:spLocks noChangeArrowheads="1"/>
          </p:cNvSpPr>
          <p:nvPr/>
        </p:nvSpPr>
        <p:spPr bwMode="auto">
          <a:xfrm>
            <a:off x="3735388" y="3840163"/>
            <a:ext cx="2330450" cy="1223962"/>
          </a:xfrm>
          <a:prstGeom prst="curvedLeftArrow">
            <a:avLst>
              <a:gd name="adj1" fmla="val 25000"/>
              <a:gd name="adj2" fmla="val 50000"/>
              <a:gd name="adj3" fmla="val 25008"/>
            </a:avLst>
          </a:prstGeom>
          <a:solidFill>
            <a:schemeClr val="accent1"/>
          </a:solidFill>
          <a:ln w="9525" algn="ctr">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Palatino Linotype" panose="02040502050505030304" pitchFamily="18"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Palatino Linotype" panose="02040502050505030304" pitchFamily="18" charset="0"/>
                <a:ea typeface="ＭＳ Ｐゴシック" panose="020B0600070205080204" pitchFamily="34" charset="-128"/>
              </a:defRPr>
            </a:lvl2pPr>
            <a:lvl3pPr marL="1143000" indent="-228600">
              <a:spcBef>
                <a:spcPct val="20000"/>
              </a:spcBef>
              <a:buClr>
                <a:schemeClr val="hlink"/>
              </a:buClr>
              <a:buFont typeface="Wingdings" panose="05000000000000000000" pitchFamily="2" charset="2"/>
              <a:buChar char="§"/>
              <a:defRPr sz="2400">
                <a:solidFill>
                  <a:schemeClr val="tx1"/>
                </a:solidFill>
                <a:latin typeface="Palatino Linotype" panose="020405020505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Palatino Linotype" panose="02040502050505030304" pitchFamily="18" charset="0"/>
                <a:ea typeface="ＭＳ Ｐゴシック" panose="020B0600070205080204" pitchFamily="34" charset="-128"/>
              </a:defRPr>
            </a:lvl4pPr>
            <a:lvl5pPr marL="2057400" indent="-228600">
              <a:spcBef>
                <a:spcPct val="20000"/>
              </a:spcBef>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9pPr>
          </a:lstStyle>
          <a:p>
            <a:pPr>
              <a:spcBef>
                <a:spcPct val="0"/>
              </a:spcBef>
              <a:buClrTx/>
              <a:buSzTx/>
              <a:buFontTx/>
              <a:buNone/>
            </a:pPr>
            <a:endParaRPr lang="nl-NL" altLang="nl-NL" sz="1800">
              <a:latin typeface="Tahoma" panose="020B0604030504040204" pitchFamily="34" charset="0"/>
            </a:endParaRPr>
          </a:p>
        </p:txBody>
      </p:sp>
      <p:sp>
        <p:nvSpPr>
          <p:cNvPr id="27650" name="Gekromde pijl links 8">
            <a:extLst>
              <a:ext uri="{FF2B5EF4-FFF2-40B4-BE49-F238E27FC236}">
                <a16:creationId xmlns:a16="http://schemas.microsoft.com/office/drawing/2014/main" id="{CB089D2E-A75B-4ED1-8E4C-F7B220B11007}"/>
              </a:ext>
            </a:extLst>
          </p:cNvPr>
          <p:cNvSpPr>
            <a:spLocks noChangeArrowheads="1"/>
          </p:cNvSpPr>
          <p:nvPr/>
        </p:nvSpPr>
        <p:spPr bwMode="auto">
          <a:xfrm>
            <a:off x="3735388" y="2555875"/>
            <a:ext cx="2789237" cy="1584325"/>
          </a:xfrm>
          <a:prstGeom prst="curvedLeftArrow">
            <a:avLst>
              <a:gd name="adj1" fmla="val 25005"/>
              <a:gd name="adj2" fmla="val 44449"/>
              <a:gd name="adj3" fmla="val 24998"/>
            </a:avLst>
          </a:prstGeom>
          <a:solidFill>
            <a:schemeClr val="accent1"/>
          </a:solidFill>
          <a:ln w="9525" algn="ctr">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Palatino Linotype" panose="02040502050505030304" pitchFamily="18"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Palatino Linotype" panose="02040502050505030304" pitchFamily="18" charset="0"/>
                <a:ea typeface="ＭＳ Ｐゴシック" panose="020B0600070205080204" pitchFamily="34" charset="-128"/>
              </a:defRPr>
            </a:lvl2pPr>
            <a:lvl3pPr marL="1143000" indent="-228600">
              <a:spcBef>
                <a:spcPct val="20000"/>
              </a:spcBef>
              <a:buClr>
                <a:schemeClr val="hlink"/>
              </a:buClr>
              <a:buFont typeface="Wingdings" panose="05000000000000000000" pitchFamily="2" charset="2"/>
              <a:buChar char="§"/>
              <a:defRPr sz="2400">
                <a:solidFill>
                  <a:schemeClr val="tx1"/>
                </a:solidFill>
                <a:latin typeface="Palatino Linotype" panose="020405020505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Palatino Linotype" panose="02040502050505030304" pitchFamily="18" charset="0"/>
                <a:ea typeface="ＭＳ Ｐゴシック" panose="020B0600070205080204" pitchFamily="34" charset="-128"/>
              </a:defRPr>
            </a:lvl4pPr>
            <a:lvl5pPr marL="2057400" indent="-228600">
              <a:spcBef>
                <a:spcPct val="20000"/>
              </a:spcBef>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9pPr>
          </a:lstStyle>
          <a:p>
            <a:pPr>
              <a:spcBef>
                <a:spcPct val="0"/>
              </a:spcBef>
              <a:buClrTx/>
              <a:buSzTx/>
              <a:buFontTx/>
              <a:buNone/>
            </a:pPr>
            <a:endParaRPr lang="nl-NL" altLang="nl-NL" sz="1800">
              <a:latin typeface="Tahoma" panose="020B0604030504040204" pitchFamily="34" charset="0"/>
            </a:endParaRPr>
          </a:p>
        </p:txBody>
      </p:sp>
      <p:sp>
        <p:nvSpPr>
          <p:cNvPr id="2" name="Titel 1">
            <a:extLst>
              <a:ext uri="{FF2B5EF4-FFF2-40B4-BE49-F238E27FC236}">
                <a16:creationId xmlns:a16="http://schemas.microsoft.com/office/drawing/2014/main" id="{14123FD7-471D-42CD-8FA5-84716F8D4268}"/>
              </a:ext>
            </a:extLst>
          </p:cNvPr>
          <p:cNvSpPr>
            <a:spLocks noGrp="1"/>
          </p:cNvSpPr>
          <p:nvPr>
            <p:ph type="title"/>
          </p:nvPr>
        </p:nvSpPr>
        <p:spPr>
          <a:xfrm>
            <a:off x="457200" y="274638"/>
            <a:ext cx="8229600" cy="1325562"/>
          </a:xfrm>
        </p:spPr>
        <p:txBody>
          <a:bodyPr/>
          <a:lstStyle/>
          <a:p>
            <a:pPr eaLnBrk="1" hangingPunct="1">
              <a:defRPr/>
            </a:pPr>
            <a:r>
              <a:rPr lang="nl-NL" altLang="x-none" dirty="0">
                <a:ea typeface="ＭＳ Ｐゴシック" charset="-128"/>
                <a:cs typeface="MS PGothic" charset="0"/>
              </a:rPr>
              <a:t>Waar is het onderwijsproces gebleven?</a:t>
            </a:r>
          </a:p>
        </p:txBody>
      </p:sp>
      <p:sp>
        <p:nvSpPr>
          <p:cNvPr id="3" name="Tijdelijke aanduiding voor inhoud 2">
            <a:extLst>
              <a:ext uri="{FF2B5EF4-FFF2-40B4-BE49-F238E27FC236}">
                <a16:creationId xmlns:a16="http://schemas.microsoft.com/office/drawing/2014/main" id="{5F082EF6-7406-408E-9330-8E687D09E178}"/>
              </a:ext>
            </a:extLst>
          </p:cNvPr>
          <p:cNvSpPr>
            <a:spLocks noGrp="1"/>
          </p:cNvSpPr>
          <p:nvPr>
            <p:ph idx="1"/>
          </p:nvPr>
        </p:nvSpPr>
        <p:spPr>
          <a:xfrm>
            <a:off x="1377950" y="1719263"/>
            <a:ext cx="3398838" cy="4181475"/>
          </a:xfrm>
        </p:spPr>
        <p:txBody>
          <a:bodyPr/>
          <a:lstStyle/>
          <a:p>
            <a:pPr eaLnBrk="1" hangingPunct="1">
              <a:buClr>
                <a:srgbClr val="FF6213"/>
              </a:buClr>
              <a:buFont typeface="Wingdings" charset="2"/>
              <a:buChar char="§"/>
              <a:defRPr/>
            </a:pPr>
            <a:r>
              <a:rPr lang="nl-NL" altLang="x-none" sz="2800" dirty="0">
                <a:solidFill>
                  <a:srgbClr val="C00000"/>
                </a:solidFill>
                <a:ea typeface="ＭＳ Ｐゴシック" charset="-128"/>
                <a:cs typeface="MS PGothic" charset="0"/>
              </a:rPr>
              <a:t>Stof</a:t>
            </a:r>
            <a:endParaRPr lang="nl-NL" altLang="x-none" sz="2800" dirty="0">
              <a:ea typeface="ＭＳ Ｐゴシック" charset="-128"/>
              <a:cs typeface="MS PGothic" charset="0"/>
            </a:endParaRPr>
          </a:p>
          <a:p>
            <a:pPr eaLnBrk="1" hangingPunct="1">
              <a:buClr>
                <a:srgbClr val="FF6213"/>
              </a:buClr>
              <a:buFont typeface="Wingdings" charset="2"/>
              <a:buChar char="§"/>
              <a:defRPr/>
            </a:pPr>
            <a:r>
              <a:rPr lang="nl-NL" altLang="x-none" sz="2800" dirty="0">
                <a:solidFill>
                  <a:srgbClr val="C00000"/>
                </a:solidFill>
                <a:ea typeface="ＭＳ Ｐゴシック" charset="-128"/>
                <a:cs typeface="MS PGothic" charset="0"/>
              </a:rPr>
              <a:t>Leerproces</a:t>
            </a:r>
            <a:endParaRPr lang="nl-NL" altLang="x-none" sz="2800" dirty="0">
              <a:ea typeface="ＭＳ Ｐゴシック" charset="-128"/>
              <a:cs typeface="MS PGothic" charset="0"/>
            </a:endParaRPr>
          </a:p>
          <a:p>
            <a:pPr eaLnBrk="1" hangingPunct="1">
              <a:buClr>
                <a:srgbClr val="FF6213"/>
              </a:buClr>
              <a:buFont typeface="Wingdings" charset="2"/>
              <a:buChar char="§"/>
              <a:defRPr/>
            </a:pPr>
            <a:r>
              <a:rPr lang="nl-NL" altLang="x-none" sz="2800" dirty="0">
                <a:solidFill>
                  <a:srgbClr val="C00000"/>
                </a:solidFill>
                <a:ea typeface="ＭＳ Ｐゴシック" charset="-128"/>
                <a:cs typeface="MS PGothic" charset="0"/>
              </a:rPr>
              <a:t>Toetsing</a:t>
            </a:r>
          </a:p>
          <a:p>
            <a:pPr lvl="1" eaLnBrk="1" hangingPunct="1">
              <a:buClr>
                <a:srgbClr val="FF6213"/>
              </a:buClr>
              <a:buFont typeface="Wingdings" charset="2"/>
              <a:buChar char="§"/>
              <a:defRPr/>
            </a:pPr>
            <a:r>
              <a:rPr lang="nl-NL" altLang="x-none" dirty="0">
                <a:solidFill>
                  <a:srgbClr val="C00000"/>
                </a:solidFill>
                <a:ea typeface="ＭＳ Ｐゴシック" charset="-128"/>
                <a:cs typeface="MS PGothic" charset="0"/>
              </a:rPr>
              <a:t>klas</a:t>
            </a:r>
          </a:p>
          <a:p>
            <a:pPr lvl="1" eaLnBrk="1" hangingPunct="1">
              <a:buClr>
                <a:srgbClr val="FF6213"/>
              </a:buClr>
              <a:buFont typeface="Wingdings" charset="2"/>
              <a:buChar char="§"/>
              <a:defRPr/>
            </a:pPr>
            <a:r>
              <a:rPr lang="nl-NL" altLang="x-none" dirty="0">
                <a:solidFill>
                  <a:srgbClr val="C00000"/>
                </a:solidFill>
                <a:ea typeface="ＭＳ Ｐゴシック" charset="-128"/>
                <a:cs typeface="MS PGothic" charset="0"/>
              </a:rPr>
              <a:t>SE/ CE</a:t>
            </a:r>
            <a:endParaRPr lang="nl-NL" altLang="x-none" dirty="0">
              <a:ea typeface="ＭＳ Ｐゴシック" charset="-128"/>
              <a:cs typeface="MS PGothic" charset="0"/>
            </a:endParaRPr>
          </a:p>
          <a:p>
            <a:pPr eaLnBrk="1" hangingPunct="1">
              <a:buClr>
                <a:srgbClr val="FF6213"/>
              </a:buClr>
              <a:buFont typeface="Wingdings" charset="2"/>
              <a:buChar char="§"/>
              <a:defRPr/>
            </a:pPr>
            <a:r>
              <a:rPr lang="nl-NL" altLang="x-none" sz="2800" dirty="0">
                <a:solidFill>
                  <a:srgbClr val="C00000"/>
                </a:solidFill>
                <a:ea typeface="ＭＳ Ｐゴシック" charset="-128"/>
                <a:cs typeface="MS PGothic" charset="0"/>
              </a:rPr>
              <a:t>Evaluatie </a:t>
            </a:r>
          </a:p>
          <a:p>
            <a:pPr lvl="1" eaLnBrk="1" hangingPunct="1">
              <a:buClr>
                <a:srgbClr val="FF6213"/>
              </a:buClr>
              <a:buFont typeface="Wingdings" charset="2"/>
              <a:buChar char="§"/>
              <a:defRPr/>
            </a:pPr>
            <a:r>
              <a:rPr lang="nl-NL" altLang="x-none" dirty="0" err="1">
                <a:solidFill>
                  <a:srgbClr val="C00000"/>
                </a:solidFill>
                <a:ea typeface="ＭＳ Ｐゴシック" charset="-128"/>
                <a:cs typeface="MS PGothic" charset="0"/>
              </a:rPr>
              <a:t>leerlingrol</a:t>
            </a:r>
            <a:endParaRPr lang="nl-NL" altLang="x-none" dirty="0">
              <a:solidFill>
                <a:srgbClr val="C00000"/>
              </a:solidFill>
              <a:ea typeface="ＭＳ Ｐゴシック" charset="-128"/>
              <a:cs typeface="MS PGothic" charset="0"/>
            </a:endParaRPr>
          </a:p>
          <a:p>
            <a:pPr lvl="1" eaLnBrk="1" hangingPunct="1">
              <a:buClr>
                <a:srgbClr val="FF6213"/>
              </a:buClr>
              <a:buFont typeface="Wingdings" charset="2"/>
              <a:buChar char="§"/>
              <a:defRPr/>
            </a:pPr>
            <a:r>
              <a:rPr lang="nl-NL" altLang="x-none" dirty="0">
                <a:solidFill>
                  <a:srgbClr val="C00000"/>
                </a:solidFill>
                <a:ea typeface="ＭＳ Ｐゴシック" charset="-128"/>
                <a:cs typeface="MS PGothic" charset="0"/>
              </a:rPr>
              <a:t>docentrol</a:t>
            </a:r>
          </a:p>
        </p:txBody>
      </p:sp>
      <p:sp>
        <p:nvSpPr>
          <p:cNvPr id="27653" name="Gekromde pijl links 7">
            <a:extLst>
              <a:ext uri="{FF2B5EF4-FFF2-40B4-BE49-F238E27FC236}">
                <a16:creationId xmlns:a16="http://schemas.microsoft.com/office/drawing/2014/main" id="{C9170ABE-C688-40D0-B2E7-E7267A0BB61F}"/>
              </a:ext>
            </a:extLst>
          </p:cNvPr>
          <p:cNvSpPr>
            <a:spLocks noChangeArrowheads="1"/>
          </p:cNvSpPr>
          <p:nvPr/>
        </p:nvSpPr>
        <p:spPr bwMode="auto">
          <a:xfrm>
            <a:off x="3576638" y="1844675"/>
            <a:ext cx="2447925" cy="879475"/>
          </a:xfrm>
          <a:prstGeom prst="curvedLeftArrow">
            <a:avLst>
              <a:gd name="adj1" fmla="val 25000"/>
              <a:gd name="adj2" fmla="val 50000"/>
              <a:gd name="adj3" fmla="val 24999"/>
            </a:avLst>
          </a:prstGeom>
          <a:solidFill>
            <a:schemeClr val="accent1"/>
          </a:solidFill>
          <a:ln w="9525" algn="ctr">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Palatino Linotype" panose="02040502050505030304" pitchFamily="18"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Palatino Linotype" panose="02040502050505030304" pitchFamily="18" charset="0"/>
                <a:ea typeface="ＭＳ Ｐゴシック" panose="020B0600070205080204" pitchFamily="34" charset="-128"/>
              </a:defRPr>
            </a:lvl2pPr>
            <a:lvl3pPr marL="1143000" indent="-228600">
              <a:spcBef>
                <a:spcPct val="20000"/>
              </a:spcBef>
              <a:buClr>
                <a:schemeClr val="hlink"/>
              </a:buClr>
              <a:buFont typeface="Wingdings" panose="05000000000000000000" pitchFamily="2" charset="2"/>
              <a:buChar char="§"/>
              <a:defRPr sz="2400">
                <a:solidFill>
                  <a:schemeClr val="tx1"/>
                </a:solidFill>
                <a:latin typeface="Palatino Linotype" panose="020405020505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Palatino Linotype" panose="02040502050505030304" pitchFamily="18" charset="0"/>
                <a:ea typeface="ＭＳ Ｐゴシック" panose="020B0600070205080204" pitchFamily="34" charset="-128"/>
              </a:defRPr>
            </a:lvl4pPr>
            <a:lvl5pPr marL="2057400" indent="-228600">
              <a:spcBef>
                <a:spcPct val="20000"/>
              </a:spcBef>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9pPr>
          </a:lstStyle>
          <a:p>
            <a:pPr>
              <a:spcBef>
                <a:spcPct val="0"/>
              </a:spcBef>
              <a:buClrTx/>
              <a:buSzTx/>
              <a:buFontTx/>
              <a:buNone/>
            </a:pPr>
            <a:endParaRPr lang="nl-NL" altLang="nl-NL" sz="180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animBg="1"/>
      <p:bldP spid="27650" grpId="0" animBg="1"/>
      <p:bldP spid="276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D43A7-1625-4CEB-AED6-FF1C605ED345}"/>
              </a:ext>
            </a:extLst>
          </p:cNvPr>
          <p:cNvSpPr>
            <a:spLocks noGrp="1"/>
          </p:cNvSpPr>
          <p:nvPr>
            <p:ph type="title"/>
          </p:nvPr>
        </p:nvSpPr>
        <p:spPr>
          <a:xfrm>
            <a:off x="457200" y="274638"/>
            <a:ext cx="8229600" cy="1325562"/>
          </a:xfrm>
        </p:spPr>
        <p:txBody>
          <a:bodyPr/>
          <a:lstStyle/>
          <a:p>
            <a:pPr eaLnBrk="1" hangingPunct="1">
              <a:defRPr/>
            </a:pPr>
            <a:r>
              <a:rPr lang="nl-NL" altLang="x-none" dirty="0">
                <a:ea typeface="ＭＳ Ｐゴシック" charset="-128"/>
                <a:cs typeface="MS PGothic" charset="0"/>
              </a:rPr>
              <a:t>Waar is het onderwijsproces gebleven?</a:t>
            </a:r>
          </a:p>
        </p:txBody>
      </p:sp>
      <p:pic>
        <p:nvPicPr>
          <p:cNvPr id="30724" name="Afbeelding 7">
            <a:extLst>
              <a:ext uri="{FF2B5EF4-FFF2-40B4-BE49-F238E27FC236}">
                <a16:creationId xmlns:a16="http://schemas.microsoft.com/office/drawing/2014/main" id="{6BB906C7-5034-4BC9-8DAE-2FA121AC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616450"/>
            <a:ext cx="2166937"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Afbeelding 9">
            <a:extLst>
              <a:ext uri="{FF2B5EF4-FFF2-40B4-BE49-F238E27FC236}">
                <a16:creationId xmlns:a16="http://schemas.microsoft.com/office/drawing/2014/main" id="{CB780BFD-8456-4B5B-8A7B-CE4E7E58F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259" t="3525" r="10825" b="7948"/>
          <a:stretch>
            <a:fillRect/>
          </a:stretch>
        </p:blipFill>
        <p:spPr bwMode="auto">
          <a:xfrm>
            <a:off x="4067175" y="2335213"/>
            <a:ext cx="22336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Afbeelding 11">
            <a:extLst>
              <a:ext uri="{FF2B5EF4-FFF2-40B4-BE49-F238E27FC236}">
                <a16:creationId xmlns:a16="http://schemas.microsoft.com/office/drawing/2014/main" id="{EAB4D39F-7B1E-47AE-B3F4-C92A62BC6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413" y="1687513"/>
            <a:ext cx="216058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15">
            <a:extLst>
              <a:ext uri="{FF2B5EF4-FFF2-40B4-BE49-F238E27FC236}">
                <a16:creationId xmlns:a16="http://schemas.microsoft.com/office/drawing/2014/main" id="{C54F7CFA-FAFE-43D1-BCC1-C0BA8EB75D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6975" y="5127625"/>
            <a:ext cx="172243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kstvak 20">
            <a:extLst>
              <a:ext uri="{FF2B5EF4-FFF2-40B4-BE49-F238E27FC236}">
                <a16:creationId xmlns:a16="http://schemas.microsoft.com/office/drawing/2014/main" id="{D827D995-AFFE-41AE-BC2D-F145D73C5A9F}"/>
              </a:ext>
            </a:extLst>
          </p:cNvPr>
          <p:cNvSpPr txBox="1">
            <a:spLocks noChangeArrowheads="1"/>
          </p:cNvSpPr>
          <p:nvPr/>
        </p:nvSpPr>
        <p:spPr bwMode="auto">
          <a:xfrm>
            <a:off x="6403975" y="2178050"/>
            <a:ext cx="558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Palatino Linotype" panose="02040502050505030304" pitchFamily="18"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Palatino Linotype" panose="02040502050505030304" pitchFamily="18" charset="0"/>
                <a:ea typeface="ＭＳ Ｐゴシック" panose="020B0600070205080204" pitchFamily="34" charset="-128"/>
              </a:defRPr>
            </a:lvl2pPr>
            <a:lvl3pPr marL="1143000" indent="-228600">
              <a:spcBef>
                <a:spcPct val="20000"/>
              </a:spcBef>
              <a:buClr>
                <a:schemeClr val="hlink"/>
              </a:buClr>
              <a:buFont typeface="Wingdings" panose="05000000000000000000" pitchFamily="2" charset="2"/>
              <a:buChar char="§"/>
              <a:defRPr sz="2400">
                <a:solidFill>
                  <a:schemeClr val="tx1"/>
                </a:solidFill>
                <a:latin typeface="Palatino Linotype" panose="020405020505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Palatino Linotype" panose="02040502050505030304" pitchFamily="18" charset="0"/>
                <a:ea typeface="ＭＳ Ｐゴシック" panose="020B0600070205080204" pitchFamily="34" charset="-128"/>
              </a:defRPr>
            </a:lvl4pPr>
            <a:lvl5pPr marL="2057400" indent="-228600">
              <a:spcBef>
                <a:spcPct val="20000"/>
              </a:spcBef>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9pPr>
          </a:lstStyle>
          <a:p>
            <a:pPr>
              <a:spcBef>
                <a:spcPct val="0"/>
              </a:spcBef>
              <a:buClrTx/>
              <a:buSzTx/>
              <a:buFontTx/>
              <a:buNone/>
            </a:pPr>
            <a:r>
              <a:rPr lang="nl-NL" altLang="nl-NL" sz="6600">
                <a:solidFill>
                  <a:srgbClr val="C00000"/>
                </a:solidFill>
              </a:rPr>
              <a:t>?</a:t>
            </a:r>
          </a:p>
        </p:txBody>
      </p:sp>
      <p:sp>
        <p:nvSpPr>
          <p:cNvPr id="15" name="Pijl links 14">
            <a:extLst>
              <a:ext uri="{FF2B5EF4-FFF2-40B4-BE49-F238E27FC236}">
                <a16:creationId xmlns:a16="http://schemas.microsoft.com/office/drawing/2014/main" id="{2D7E943F-E113-4152-82DC-F01BEC5A2482}"/>
              </a:ext>
            </a:extLst>
          </p:cNvPr>
          <p:cNvSpPr/>
          <p:nvPr/>
        </p:nvSpPr>
        <p:spPr bwMode="auto">
          <a:xfrm rot="19758397">
            <a:off x="2787650" y="4186238"/>
            <a:ext cx="1666875" cy="920750"/>
          </a:xfrm>
          <a:prstGeom prst="rightArrow">
            <a:avLst/>
          </a:prstGeom>
          <a:solidFill>
            <a:schemeClr val="bg1">
              <a:lumMod val="50000"/>
              <a:lumOff val="50000"/>
            </a:schemeClr>
          </a:solidFill>
          <a:ln w="9525" cap="flat" cmpd="sng" algn="ctr">
            <a:solidFill>
              <a:schemeClr val="tx1"/>
            </a:solidFill>
            <a:prstDash val="solid"/>
            <a:round/>
            <a:headEnd type="none" w="med" len="med"/>
            <a:tailEnd type="none" w="med" len="med"/>
          </a:ln>
          <a:effectLst/>
        </p:spPr>
        <p:txBody>
          <a:bodyPr/>
          <a:lstStyle/>
          <a:p>
            <a:pPr>
              <a:defRPr/>
            </a:pPr>
            <a:endParaRPr lang="nl-NL">
              <a:latin typeface="Tahoma" charset="0"/>
              <a:ea typeface="ＭＳ Ｐゴシック" charset="0"/>
            </a:endParaRPr>
          </a:p>
        </p:txBody>
      </p:sp>
      <p:sp>
        <p:nvSpPr>
          <p:cNvPr id="22" name="Pijl links 21">
            <a:extLst>
              <a:ext uri="{FF2B5EF4-FFF2-40B4-BE49-F238E27FC236}">
                <a16:creationId xmlns:a16="http://schemas.microsoft.com/office/drawing/2014/main" id="{193F4C75-33D6-491E-A0C2-01317AFF095C}"/>
              </a:ext>
            </a:extLst>
          </p:cNvPr>
          <p:cNvSpPr/>
          <p:nvPr/>
        </p:nvSpPr>
        <p:spPr bwMode="auto">
          <a:xfrm>
            <a:off x="5986463" y="3135313"/>
            <a:ext cx="1068387" cy="484187"/>
          </a:xfrm>
          <a:prstGeom prst="rightArrow">
            <a:avLst/>
          </a:prstGeom>
          <a:solidFill>
            <a:schemeClr val="bg1">
              <a:lumMod val="50000"/>
              <a:lumOff val="50000"/>
            </a:schemeClr>
          </a:solidFill>
          <a:ln w="9525" cap="flat" cmpd="sng" algn="ctr">
            <a:solidFill>
              <a:schemeClr val="tx1"/>
            </a:solidFill>
            <a:prstDash val="solid"/>
            <a:round/>
            <a:headEnd type="none" w="med" len="med"/>
            <a:tailEnd type="none" w="med" len="med"/>
          </a:ln>
          <a:effectLst/>
        </p:spPr>
        <p:txBody>
          <a:bodyPr/>
          <a:lstStyle/>
          <a:p>
            <a:pPr>
              <a:defRPr/>
            </a:pPr>
            <a:endParaRPr lang="nl-NL">
              <a:latin typeface="Tahoma" charset="0"/>
              <a:ea typeface="ＭＳ Ｐゴシック" charset="0"/>
            </a:endParaRPr>
          </a:p>
        </p:txBody>
      </p:sp>
      <p:sp>
        <p:nvSpPr>
          <p:cNvPr id="23" name="Pijl links 22">
            <a:extLst>
              <a:ext uri="{FF2B5EF4-FFF2-40B4-BE49-F238E27FC236}">
                <a16:creationId xmlns:a16="http://schemas.microsoft.com/office/drawing/2014/main" id="{DDE55756-BD14-494F-BEF8-AE4B5179EDA5}"/>
              </a:ext>
            </a:extLst>
          </p:cNvPr>
          <p:cNvSpPr/>
          <p:nvPr/>
        </p:nvSpPr>
        <p:spPr bwMode="auto">
          <a:xfrm rot="8122612">
            <a:off x="6491288" y="5100638"/>
            <a:ext cx="977900" cy="484187"/>
          </a:xfrm>
          <a:prstGeom prst="rightArrow">
            <a:avLst/>
          </a:prstGeom>
          <a:solidFill>
            <a:schemeClr val="bg1">
              <a:lumMod val="50000"/>
              <a:lumOff val="50000"/>
            </a:schemeClr>
          </a:solidFill>
          <a:ln w="9525" cap="flat" cmpd="sng" algn="ctr">
            <a:solidFill>
              <a:schemeClr val="tx1"/>
            </a:solidFill>
            <a:prstDash val="solid"/>
            <a:round/>
            <a:headEnd type="none" w="med" len="med"/>
            <a:tailEnd type="none" w="med" len="med"/>
          </a:ln>
          <a:effectLst/>
        </p:spPr>
        <p:txBody>
          <a:bodyPr/>
          <a:lstStyle/>
          <a:p>
            <a:pPr>
              <a:defRPr/>
            </a:pPr>
            <a:endParaRPr lang="nl-NL">
              <a:latin typeface="Tahoma" charset="0"/>
              <a:ea typeface="ＭＳ Ｐゴシック" charset="0"/>
            </a:endParaRPr>
          </a:p>
        </p:txBody>
      </p:sp>
      <p:pic>
        <p:nvPicPr>
          <p:cNvPr id="26635" name="Afbeelding 3">
            <a:extLst>
              <a:ext uri="{FF2B5EF4-FFF2-40B4-BE49-F238E27FC236}">
                <a16:creationId xmlns:a16="http://schemas.microsoft.com/office/drawing/2014/main" id="{7698723B-F4BB-4657-A2D1-8E9A6407A4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475" y="1217613"/>
            <a:ext cx="20224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ijl links 17">
            <a:extLst>
              <a:ext uri="{FF2B5EF4-FFF2-40B4-BE49-F238E27FC236}">
                <a16:creationId xmlns:a16="http://schemas.microsoft.com/office/drawing/2014/main" id="{491D0E99-4790-4A8F-BD0F-79714023BE2C}"/>
              </a:ext>
            </a:extLst>
          </p:cNvPr>
          <p:cNvSpPr/>
          <p:nvPr/>
        </p:nvSpPr>
        <p:spPr bwMode="auto">
          <a:xfrm rot="2713644">
            <a:off x="1229519" y="3898106"/>
            <a:ext cx="977900" cy="484188"/>
          </a:xfrm>
          <a:prstGeom prst="rightArrow">
            <a:avLst/>
          </a:prstGeom>
          <a:solidFill>
            <a:schemeClr val="bg1">
              <a:lumMod val="50000"/>
              <a:lumOff val="50000"/>
            </a:schemeClr>
          </a:solidFill>
          <a:ln w="9525" cap="flat" cmpd="sng" algn="ctr">
            <a:solidFill>
              <a:schemeClr val="tx1"/>
            </a:solidFill>
            <a:prstDash val="solid"/>
            <a:round/>
            <a:headEnd type="none" w="med" len="med"/>
            <a:tailEnd type="none" w="med" len="med"/>
          </a:ln>
          <a:effectLst/>
        </p:spPr>
        <p:txBody>
          <a:bodyPr/>
          <a:lstStyle/>
          <a:p>
            <a:pPr>
              <a:defRPr/>
            </a:pPr>
            <a:endParaRPr lang="nl-NL">
              <a:latin typeface="Tahom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07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D26EAF-559C-4CC4-A963-0973FC0BE223}"/>
              </a:ext>
            </a:extLst>
          </p:cNvPr>
          <p:cNvSpPr>
            <a:spLocks noGrp="1"/>
          </p:cNvSpPr>
          <p:nvPr>
            <p:ph type="title"/>
          </p:nvPr>
        </p:nvSpPr>
        <p:spPr>
          <a:xfrm>
            <a:off x="457200" y="274638"/>
            <a:ext cx="8229600" cy="1325562"/>
          </a:xfrm>
        </p:spPr>
        <p:txBody>
          <a:bodyPr/>
          <a:lstStyle/>
          <a:p>
            <a:pPr eaLnBrk="1" hangingPunct="1">
              <a:defRPr/>
            </a:pPr>
            <a:r>
              <a:rPr lang="nl-NL" altLang="x-none" dirty="0">
                <a:ea typeface="ＭＳ Ｐゴシック" charset="-128"/>
                <a:cs typeface="MS PGothic" charset="0"/>
              </a:rPr>
              <a:t>Intermezzo </a:t>
            </a:r>
            <a:r>
              <a:rPr lang="nl-NL" altLang="x-none" i="1" dirty="0">
                <a:ea typeface="ＭＳ Ｐゴシック" charset="-128"/>
                <a:cs typeface="MS PGothic" charset="0"/>
              </a:rPr>
              <a:t>De Leerling</a:t>
            </a:r>
            <a:endParaRPr lang="nl-NL" altLang="x-none" dirty="0">
              <a:ea typeface="ＭＳ Ｐゴシック" charset="-128"/>
              <a:cs typeface="MS PGothic" charset="0"/>
            </a:endParaRPr>
          </a:p>
        </p:txBody>
      </p:sp>
      <p:pic>
        <p:nvPicPr>
          <p:cNvPr id="28674" name="Afbeelding 14">
            <a:extLst>
              <a:ext uri="{FF2B5EF4-FFF2-40B4-BE49-F238E27FC236}">
                <a16:creationId xmlns:a16="http://schemas.microsoft.com/office/drawing/2014/main" id="{5D2D95AB-5921-4DA7-9F6B-32C338629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3822700"/>
            <a:ext cx="3992563"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Afbeelding 21">
            <a:extLst>
              <a:ext uri="{FF2B5EF4-FFF2-40B4-BE49-F238E27FC236}">
                <a16:creationId xmlns:a16="http://schemas.microsoft.com/office/drawing/2014/main" id="{E5E9A0EA-AD1C-48B5-97F8-5D4780191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8" y="1779588"/>
            <a:ext cx="403383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Afbeelding 22">
            <a:extLst>
              <a:ext uri="{FF2B5EF4-FFF2-40B4-BE49-F238E27FC236}">
                <a16:creationId xmlns:a16="http://schemas.microsoft.com/office/drawing/2014/main" id="{F21A7321-BE1A-451F-8520-545085F05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575" y="3846513"/>
            <a:ext cx="42322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jdelijke aanduiding voor inhoud 2">
            <a:extLst>
              <a:ext uri="{FF2B5EF4-FFF2-40B4-BE49-F238E27FC236}">
                <a16:creationId xmlns:a16="http://schemas.microsoft.com/office/drawing/2014/main" id="{BED52D50-F32A-495A-A5AF-5C11F95E80ED}"/>
              </a:ext>
            </a:extLst>
          </p:cNvPr>
          <p:cNvSpPr>
            <a:spLocks noGrp="1"/>
          </p:cNvSpPr>
          <p:nvPr>
            <p:ph idx="1"/>
          </p:nvPr>
        </p:nvSpPr>
        <p:spPr>
          <a:xfrm>
            <a:off x="4727575" y="1712913"/>
            <a:ext cx="3965575" cy="1728787"/>
          </a:xfrm>
        </p:spPr>
        <p:txBody>
          <a:bodyPr/>
          <a:lstStyle/>
          <a:p>
            <a:pPr eaLnBrk="1" hangingPunct="1">
              <a:buClr>
                <a:srgbClr val="FF6213"/>
              </a:buClr>
              <a:buFont typeface="Wingdings" charset="2"/>
              <a:buChar char="§"/>
              <a:defRPr/>
            </a:pPr>
            <a:r>
              <a:rPr lang="nl-NL" altLang="x-none" dirty="0">
                <a:ea typeface="ＭＳ Ｐゴシック" charset="-128"/>
                <a:cs typeface="MS PGothic" charset="0"/>
              </a:rPr>
              <a:t>Capabiliteit</a:t>
            </a:r>
          </a:p>
          <a:p>
            <a:pPr eaLnBrk="1" hangingPunct="1">
              <a:buClr>
                <a:srgbClr val="FF6213"/>
              </a:buClr>
              <a:buFont typeface="Wingdings" charset="2"/>
              <a:buChar char="§"/>
              <a:defRPr/>
            </a:pPr>
            <a:r>
              <a:rPr lang="nl-NL" altLang="x-none" dirty="0">
                <a:ea typeface="ＭＳ Ｐゴシック" charset="-128"/>
                <a:cs typeface="MS PGothic" charset="0"/>
              </a:rPr>
              <a:t>Motivatie</a:t>
            </a:r>
          </a:p>
          <a:p>
            <a:pPr eaLnBrk="1" hangingPunct="1">
              <a:buClr>
                <a:srgbClr val="FF6213"/>
              </a:buClr>
              <a:buFont typeface="Wingdings" charset="2"/>
              <a:buChar char="§"/>
              <a:defRPr/>
            </a:pPr>
            <a:r>
              <a:rPr lang="nl-NL" altLang="x-none" dirty="0">
                <a:ea typeface="ＭＳ Ｐゴシック" charset="-128"/>
                <a:cs typeface="MS PGothic" charset="0"/>
              </a:rPr>
              <a:t>Uitdaging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D26EAF-559C-4CC4-A963-0973FC0BE223}"/>
              </a:ext>
            </a:extLst>
          </p:cNvPr>
          <p:cNvSpPr>
            <a:spLocks noGrp="1"/>
          </p:cNvSpPr>
          <p:nvPr>
            <p:ph type="title"/>
          </p:nvPr>
        </p:nvSpPr>
        <p:spPr>
          <a:xfrm>
            <a:off x="457200" y="274638"/>
            <a:ext cx="8229600" cy="1325562"/>
          </a:xfrm>
        </p:spPr>
        <p:txBody>
          <a:bodyPr/>
          <a:lstStyle/>
          <a:p>
            <a:pPr eaLnBrk="1" hangingPunct="1">
              <a:defRPr/>
            </a:pPr>
            <a:r>
              <a:rPr lang="nl-NL" altLang="x-none" dirty="0">
                <a:ea typeface="ＭＳ Ｐゴシック" charset="-128"/>
                <a:cs typeface="MS PGothic" charset="0"/>
              </a:rPr>
              <a:t>Intermezzo </a:t>
            </a:r>
            <a:r>
              <a:rPr lang="nl-NL" altLang="x-none" i="1" dirty="0">
                <a:ea typeface="ＭＳ Ｐゴシック" charset="-128"/>
                <a:cs typeface="MS PGothic" charset="0"/>
              </a:rPr>
              <a:t>De Leraar</a:t>
            </a:r>
            <a:endParaRPr lang="nl-NL" altLang="x-none" dirty="0">
              <a:ea typeface="ＭＳ Ｐゴシック" charset="-128"/>
              <a:cs typeface="MS PGothic" charset="0"/>
            </a:endParaRPr>
          </a:p>
        </p:txBody>
      </p:sp>
      <p:pic>
        <p:nvPicPr>
          <p:cNvPr id="28674" name="Afbeelding 14">
            <a:extLst>
              <a:ext uri="{FF2B5EF4-FFF2-40B4-BE49-F238E27FC236}">
                <a16:creationId xmlns:a16="http://schemas.microsoft.com/office/drawing/2014/main" id="{5D2D95AB-5921-4DA7-9F6B-32C338629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24" y="3107259"/>
            <a:ext cx="2122402" cy="147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Afbeelding 21">
            <a:extLst>
              <a:ext uri="{FF2B5EF4-FFF2-40B4-BE49-F238E27FC236}">
                <a16:creationId xmlns:a16="http://schemas.microsoft.com/office/drawing/2014/main" id="{E5E9A0EA-AD1C-48B5-97F8-5D47801910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7650"/>
          <a:stretch/>
        </p:blipFill>
        <p:spPr bwMode="auto">
          <a:xfrm>
            <a:off x="107504" y="1263650"/>
            <a:ext cx="2111722"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Afbeelding 22">
            <a:extLst>
              <a:ext uri="{FF2B5EF4-FFF2-40B4-BE49-F238E27FC236}">
                <a16:creationId xmlns:a16="http://schemas.microsoft.com/office/drawing/2014/main" id="{F21A7321-BE1A-451F-8520-545085F05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25" y="4657726"/>
            <a:ext cx="2122402" cy="147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jdelijke aanduiding voor inhoud 2">
            <a:extLst>
              <a:ext uri="{FF2B5EF4-FFF2-40B4-BE49-F238E27FC236}">
                <a16:creationId xmlns:a16="http://schemas.microsoft.com/office/drawing/2014/main" id="{BED52D50-F32A-495A-A5AF-5C11F95E80ED}"/>
              </a:ext>
            </a:extLst>
          </p:cNvPr>
          <p:cNvSpPr>
            <a:spLocks noGrp="1"/>
          </p:cNvSpPr>
          <p:nvPr>
            <p:ph idx="1"/>
          </p:nvPr>
        </p:nvSpPr>
        <p:spPr>
          <a:xfrm>
            <a:off x="2915816" y="1489335"/>
            <a:ext cx="5770984" cy="2914703"/>
          </a:xfrm>
        </p:spPr>
        <p:txBody>
          <a:bodyPr/>
          <a:lstStyle/>
          <a:p>
            <a:pPr eaLnBrk="1" hangingPunct="1">
              <a:buClr>
                <a:srgbClr val="FF6213"/>
              </a:buClr>
              <a:buFont typeface="Wingdings" charset="2"/>
              <a:buChar char="§"/>
              <a:defRPr/>
            </a:pPr>
            <a:r>
              <a:rPr lang="nl-NL" altLang="x-none" dirty="0">
                <a:ea typeface="ＭＳ Ｐゴシック" charset="-128"/>
                <a:cs typeface="MS PGothic" charset="0"/>
              </a:rPr>
              <a:t>Toolkit</a:t>
            </a:r>
          </a:p>
          <a:p>
            <a:pPr eaLnBrk="1" hangingPunct="1">
              <a:buClr>
                <a:srgbClr val="FF6213"/>
              </a:buClr>
              <a:buFont typeface="Wingdings" charset="2"/>
              <a:buChar char="§"/>
              <a:defRPr/>
            </a:pPr>
            <a:r>
              <a:rPr lang="nl-NL" altLang="x-none" dirty="0">
                <a:ea typeface="ＭＳ Ｐゴシック" charset="-128"/>
                <a:cs typeface="MS PGothic" charset="0"/>
              </a:rPr>
              <a:t>Organisator van het proces</a:t>
            </a:r>
          </a:p>
          <a:p>
            <a:pPr eaLnBrk="1" hangingPunct="1">
              <a:buClr>
                <a:srgbClr val="FF6213"/>
              </a:buClr>
              <a:buFont typeface="Wingdings" charset="2"/>
              <a:buChar char="§"/>
              <a:defRPr/>
            </a:pPr>
            <a:r>
              <a:rPr lang="nl-NL" altLang="x-none" dirty="0">
                <a:ea typeface="ＭＳ Ｐゴシック" charset="-128"/>
                <a:cs typeface="MS PGothic" charset="0"/>
              </a:rPr>
              <a:t>Spil tussen proces en verslag</a:t>
            </a:r>
          </a:p>
          <a:p>
            <a:pPr eaLnBrk="1" hangingPunct="1">
              <a:buClr>
                <a:srgbClr val="FF6213"/>
              </a:buClr>
              <a:buFont typeface="Wingdings" charset="2"/>
              <a:buChar char="§"/>
              <a:defRPr/>
            </a:pPr>
            <a:r>
              <a:rPr lang="nl-NL" altLang="x-none" dirty="0">
                <a:ea typeface="ＭＳ Ｐゴシック" charset="-128"/>
                <a:cs typeface="MS PGothic" charset="0"/>
              </a:rPr>
              <a:t>Doe iedereen denken</a:t>
            </a:r>
          </a:p>
          <a:p>
            <a:pPr eaLnBrk="1" hangingPunct="1">
              <a:buClr>
                <a:srgbClr val="FF6213"/>
              </a:buClr>
              <a:buFont typeface="Wingdings" charset="2"/>
              <a:buChar char="§"/>
              <a:defRPr/>
            </a:pPr>
            <a:r>
              <a:rPr lang="nl-NL" altLang="x-none" dirty="0" err="1">
                <a:ea typeface="ＭＳ Ｐゴシック" charset="-128"/>
                <a:cs typeface="MS PGothic" charset="0"/>
              </a:rPr>
              <a:t>Know</a:t>
            </a:r>
            <a:r>
              <a:rPr lang="nl-NL" altLang="x-none" dirty="0">
                <a:ea typeface="ＭＳ Ｐゴシック" charset="-128"/>
                <a:cs typeface="MS PGothic" charset="0"/>
              </a:rPr>
              <a:t> </a:t>
            </a:r>
            <a:r>
              <a:rPr lang="nl-NL" altLang="x-none" dirty="0" err="1">
                <a:ea typeface="ＭＳ Ｐゴシック" charset="-128"/>
                <a:cs typeface="MS PGothic" charset="0"/>
              </a:rPr>
              <a:t>thy</a:t>
            </a:r>
            <a:r>
              <a:rPr lang="nl-NL" altLang="x-none" dirty="0">
                <a:ea typeface="ＭＳ Ｐゴシック" charset="-128"/>
                <a:cs typeface="MS PGothic" charset="0"/>
              </a:rPr>
              <a:t> impact</a:t>
            </a:r>
          </a:p>
        </p:txBody>
      </p:sp>
      <p:pic>
        <p:nvPicPr>
          <p:cNvPr id="7" name="Afbeelding 6">
            <a:extLst>
              <a:ext uri="{FF2B5EF4-FFF2-40B4-BE49-F238E27FC236}">
                <a16:creationId xmlns:a16="http://schemas.microsoft.com/office/drawing/2014/main" id="{87D0F718-4E74-DD4B-86BE-1611AB5D01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760" y="4410855"/>
            <a:ext cx="3528392" cy="2332046"/>
          </a:xfrm>
          <a:prstGeom prst="rect">
            <a:avLst/>
          </a:prstGeom>
        </p:spPr>
      </p:pic>
      <p:pic>
        <p:nvPicPr>
          <p:cNvPr id="9" name="Afbeelding 8">
            <a:extLst>
              <a:ext uri="{FF2B5EF4-FFF2-40B4-BE49-F238E27FC236}">
                <a16:creationId xmlns:a16="http://schemas.microsoft.com/office/drawing/2014/main" id="{3BA5F6F7-939C-D748-BA4E-86F6063F7D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6015" y="5474029"/>
            <a:ext cx="1814313" cy="1275688"/>
          </a:xfrm>
          <a:prstGeom prst="rect">
            <a:avLst/>
          </a:prstGeom>
        </p:spPr>
      </p:pic>
      <p:pic>
        <p:nvPicPr>
          <p:cNvPr id="4" name="Afbeelding 3">
            <a:extLst>
              <a:ext uri="{FF2B5EF4-FFF2-40B4-BE49-F238E27FC236}">
                <a16:creationId xmlns:a16="http://schemas.microsoft.com/office/drawing/2014/main" id="{FF9533BC-453B-4A41-802C-9990342B0E2E}"/>
              </a:ext>
            </a:extLst>
          </p:cNvPr>
          <p:cNvPicPr>
            <a:picLocks noChangeAspect="1"/>
          </p:cNvPicPr>
          <p:nvPr/>
        </p:nvPicPr>
        <p:blipFill rotWithShape="1">
          <a:blip r:embed="rId8"/>
          <a:srcRect t="12201" r="723" b="35683"/>
          <a:stretch/>
        </p:blipFill>
        <p:spPr>
          <a:xfrm>
            <a:off x="6732240" y="4360043"/>
            <a:ext cx="2167149" cy="2463429"/>
          </a:xfrm>
          <a:prstGeom prst="rect">
            <a:avLst/>
          </a:prstGeom>
        </p:spPr>
      </p:pic>
    </p:spTree>
    <p:extLst>
      <p:ext uri="{BB962C8B-B14F-4D97-AF65-F5344CB8AC3E}">
        <p14:creationId xmlns:p14="http://schemas.microsoft.com/office/powerpoint/2010/main" val="315803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46C1D462-5A85-5344-BE85-83943CA07AAD}"/>
              </a:ext>
            </a:extLst>
          </p:cNvPr>
          <p:cNvPicPr>
            <a:picLocks noChangeAspect="1"/>
          </p:cNvPicPr>
          <p:nvPr/>
        </p:nvPicPr>
        <p:blipFill>
          <a:blip r:embed="rId3"/>
          <a:stretch>
            <a:fillRect/>
          </a:stretch>
        </p:blipFill>
        <p:spPr>
          <a:xfrm rot="5400000">
            <a:off x="4163372" y="1929607"/>
            <a:ext cx="2705100" cy="2028825"/>
          </a:xfrm>
          <a:prstGeom prst="rect">
            <a:avLst/>
          </a:prstGeom>
        </p:spPr>
      </p:pic>
      <p:pic>
        <p:nvPicPr>
          <p:cNvPr id="14" name="Afbeelding 11">
            <a:extLst>
              <a:ext uri="{FF2B5EF4-FFF2-40B4-BE49-F238E27FC236}">
                <a16:creationId xmlns:a16="http://schemas.microsoft.com/office/drawing/2014/main" id="{A22686B2-41D8-7045-A0F8-DA33D8165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982" y="1545204"/>
            <a:ext cx="216058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EA1378D2-9231-49BB-A9B1-094E9E0A6A48}"/>
              </a:ext>
            </a:extLst>
          </p:cNvPr>
          <p:cNvSpPr>
            <a:spLocks noGrp="1"/>
          </p:cNvSpPr>
          <p:nvPr>
            <p:ph type="title"/>
          </p:nvPr>
        </p:nvSpPr>
        <p:spPr>
          <a:xfrm>
            <a:off x="457200" y="274638"/>
            <a:ext cx="8229600" cy="1325562"/>
          </a:xfrm>
        </p:spPr>
        <p:txBody>
          <a:bodyPr/>
          <a:lstStyle/>
          <a:p>
            <a:pPr eaLnBrk="1" hangingPunct="1">
              <a:defRPr/>
            </a:pPr>
            <a:r>
              <a:rPr lang="nl-NL" altLang="x-none" dirty="0">
                <a:ea typeface="ＭＳ Ｐゴシック" charset="-128"/>
                <a:cs typeface="MS PGothic" charset="0"/>
              </a:rPr>
              <a:t>Waar is het onderwijsproces gebleven?</a:t>
            </a:r>
          </a:p>
        </p:txBody>
      </p:sp>
      <p:pic>
        <p:nvPicPr>
          <p:cNvPr id="30724" name="Afbeelding 7">
            <a:extLst>
              <a:ext uri="{FF2B5EF4-FFF2-40B4-BE49-F238E27FC236}">
                <a16:creationId xmlns:a16="http://schemas.microsoft.com/office/drawing/2014/main" id="{9B06F464-E671-45E8-8626-DD7540F48D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90" y="4541634"/>
            <a:ext cx="2144844" cy="214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kstvak 20">
            <a:extLst>
              <a:ext uri="{FF2B5EF4-FFF2-40B4-BE49-F238E27FC236}">
                <a16:creationId xmlns:a16="http://schemas.microsoft.com/office/drawing/2014/main" id="{3270F3DB-03B2-46EB-AFCE-61782F8D4216}"/>
              </a:ext>
            </a:extLst>
          </p:cNvPr>
          <p:cNvSpPr txBox="1">
            <a:spLocks noChangeArrowheads="1"/>
          </p:cNvSpPr>
          <p:nvPr/>
        </p:nvSpPr>
        <p:spPr bwMode="auto">
          <a:xfrm>
            <a:off x="7418388" y="2159000"/>
            <a:ext cx="12684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Palatino Linotype" panose="02040502050505030304" pitchFamily="18"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Palatino Linotype" panose="02040502050505030304" pitchFamily="18" charset="0"/>
                <a:ea typeface="ＭＳ Ｐゴシック" panose="020B0600070205080204" pitchFamily="34" charset="-128"/>
              </a:defRPr>
            </a:lvl2pPr>
            <a:lvl3pPr marL="1143000" indent="-228600">
              <a:spcBef>
                <a:spcPct val="20000"/>
              </a:spcBef>
              <a:buClr>
                <a:schemeClr val="hlink"/>
              </a:buClr>
              <a:buFont typeface="Wingdings" panose="05000000000000000000" pitchFamily="2" charset="2"/>
              <a:buChar char="§"/>
              <a:defRPr sz="2400">
                <a:solidFill>
                  <a:schemeClr val="tx1"/>
                </a:solidFill>
                <a:latin typeface="Palatino Linotype" panose="020405020505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Palatino Linotype" panose="02040502050505030304" pitchFamily="18" charset="0"/>
                <a:ea typeface="ＭＳ Ｐゴシック" panose="020B0600070205080204" pitchFamily="34" charset="-128"/>
              </a:defRPr>
            </a:lvl4pPr>
            <a:lvl5pPr marL="2057400" indent="-228600">
              <a:spcBef>
                <a:spcPct val="20000"/>
              </a:spcBef>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9pPr>
          </a:lstStyle>
          <a:p>
            <a:pPr>
              <a:spcBef>
                <a:spcPct val="0"/>
              </a:spcBef>
              <a:buClrTx/>
              <a:buSzTx/>
              <a:buFontTx/>
              <a:buNone/>
            </a:pPr>
            <a:r>
              <a:rPr lang="nl-NL" altLang="nl-NL" sz="9600">
                <a:solidFill>
                  <a:srgbClr val="C00000"/>
                </a:solidFill>
              </a:rPr>
              <a:t>?</a:t>
            </a:r>
          </a:p>
        </p:txBody>
      </p:sp>
      <p:sp>
        <p:nvSpPr>
          <p:cNvPr id="15" name="Pijl links 14">
            <a:extLst>
              <a:ext uri="{FF2B5EF4-FFF2-40B4-BE49-F238E27FC236}">
                <a16:creationId xmlns:a16="http://schemas.microsoft.com/office/drawing/2014/main" id="{4E0E710C-DC7C-4CE8-B3C5-A82F21AB64D5}"/>
              </a:ext>
            </a:extLst>
          </p:cNvPr>
          <p:cNvSpPr/>
          <p:nvPr/>
        </p:nvSpPr>
        <p:spPr bwMode="auto">
          <a:xfrm rot="19758397">
            <a:off x="3260265" y="2968624"/>
            <a:ext cx="1666875" cy="920750"/>
          </a:xfrm>
          <a:prstGeom prst="rightArrow">
            <a:avLst/>
          </a:prstGeom>
          <a:solidFill>
            <a:schemeClr val="bg1">
              <a:lumMod val="50000"/>
              <a:lumOff val="50000"/>
            </a:schemeClr>
          </a:solidFill>
          <a:ln w="9525" cap="flat" cmpd="sng" algn="ctr">
            <a:solidFill>
              <a:schemeClr val="tx1"/>
            </a:solidFill>
            <a:prstDash val="solid"/>
            <a:round/>
            <a:headEnd type="none" w="med" len="med"/>
            <a:tailEnd type="none" w="med" len="med"/>
          </a:ln>
          <a:effectLst/>
        </p:spPr>
        <p:txBody>
          <a:bodyPr/>
          <a:lstStyle/>
          <a:p>
            <a:pPr>
              <a:defRPr/>
            </a:pPr>
            <a:endParaRPr lang="nl-NL">
              <a:latin typeface="Tahoma" charset="0"/>
              <a:ea typeface="ＭＳ Ｐゴシック" charset="0"/>
            </a:endParaRPr>
          </a:p>
        </p:txBody>
      </p:sp>
      <p:sp>
        <p:nvSpPr>
          <p:cNvPr id="22" name="Pijl links 21">
            <a:extLst>
              <a:ext uri="{FF2B5EF4-FFF2-40B4-BE49-F238E27FC236}">
                <a16:creationId xmlns:a16="http://schemas.microsoft.com/office/drawing/2014/main" id="{F7C57439-B2FB-40EB-AA77-3C4944B8EB85}"/>
              </a:ext>
            </a:extLst>
          </p:cNvPr>
          <p:cNvSpPr/>
          <p:nvPr/>
        </p:nvSpPr>
        <p:spPr bwMode="auto">
          <a:xfrm>
            <a:off x="5986463" y="3135313"/>
            <a:ext cx="1068387" cy="484187"/>
          </a:xfrm>
          <a:prstGeom prst="rightArrow">
            <a:avLst/>
          </a:prstGeom>
          <a:solidFill>
            <a:schemeClr val="bg1">
              <a:lumMod val="50000"/>
              <a:lumOff val="50000"/>
            </a:schemeClr>
          </a:solidFill>
          <a:ln w="9525" cap="flat" cmpd="sng" algn="ctr">
            <a:solidFill>
              <a:schemeClr val="tx1"/>
            </a:solidFill>
            <a:prstDash val="solid"/>
            <a:round/>
            <a:headEnd type="none" w="med" len="med"/>
            <a:tailEnd type="none" w="med" len="med"/>
          </a:ln>
          <a:effectLst/>
        </p:spPr>
        <p:txBody>
          <a:bodyPr/>
          <a:lstStyle/>
          <a:p>
            <a:pPr>
              <a:defRPr/>
            </a:pPr>
            <a:endParaRPr lang="nl-NL">
              <a:latin typeface="Tahoma" charset="0"/>
              <a:ea typeface="ＭＳ Ｐゴシック" charset="0"/>
            </a:endParaRPr>
          </a:p>
        </p:txBody>
      </p:sp>
      <p:pic>
        <p:nvPicPr>
          <p:cNvPr id="6" name="Afbeelding 5">
            <a:extLst>
              <a:ext uri="{FF2B5EF4-FFF2-40B4-BE49-F238E27FC236}">
                <a16:creationId xmlns:a16="http://schemas.microsoft.com/office/drawing/2014/main" id="{2829AF81-92FE-6F47-9574-48C114628527}"/>
              </a:ext>
            </a:extLst>
          </p:cNvPr>
          <p:cNvPicPr>
            <a:picLocks noChangeAspect="1"/>
          </p:cNvPicPr>
          <p:nvPr/>
        </p:nvPicPr>
        <p:blipFill>
          <a:blip r:embed="rId6"/>
          <a:stretch>
            <a:fillRect/>
          </a:stretch>
        </p:blipFill>
        <p:spPr>
          <a:xfrm>
            <a:off x="17160" y="1741931"/>
            <a:ext cx="1819439" cy="1364579"/>
          </a:xfrm>
          <a:prstGeom prst="rect">
            <a:avLst/>
          </a:prstGeom>
        </p:spPr>
      </p:pic>
      <p:pic>
        <p:nvPicPr>
          <p:cNvPr id="4" name="Afbeelding 3">
            <a:extLst>
              <a:ext uri="{FF2B5EF4-FFF2-40B4-BE49-F238E27FC236}">
                <a16:creationId xmlns:a16="http://schemas.microsoft.com/office/drawing/2014/main" id="{DB358F48-91FA-1A41-B221-6F945489F54B}"/>
              </a:ext>
            </a:extLst>
          </p:cNvPr>
          <p:cNvPicPr>
            <a:picLocks noChangeAspect="1"/>
          </p:cNvPicPr>
          <p:nvPr/>
        </p:nvPicPr>
        <p:blipFill>
          <a:blip r:embed="rId7"/>
          <a:stretch>
            <a:fillRect/>
          </a:stretch>
        </p:blipFill>
        <p:spPr>
          <a:xfrm>
            <a:off x="23524" y="2764255"/>
            <a:ext cx="1819438" cy="1364578"/>
          </a:xfrm>
          <a:prstGeom prst="rect">
            <a:avLst/>
          </a:prstGeom>
        </p:spPr>
      </p:pic>
      <p:pic>
        <p:nvPicPr>
          <p:cNvPr id="8" name="Afbeelding 7">
            <a:extLst>
              <a:ext uri="{FF2B5EF4-FFF2-40B4-BE49-F238E27FC236}">
                <a16:creationId xmlns:a16="http://schemas.microsoft.com/office/drawing/2014/main" id="{70852DA9-324B-6749-BBED-B78E4D00D036}"/>
              </a:ext>
            </a:extLst>
          </p:cNvPr>
          <p:cNvPicPr>
            <a:picLocks noChangeAspect="1"/>
          </p:cNvPicPr>
          <p:nvPr/>
        </p:nvPicPr>
        <p:blipFill>
          <a:blip r:embed="rId8"/>
          <a:stretch>
            <a:fillRect/>
          </a:stretch>
        </p:blipFill>
        <p:spPr>
          <a:xfrm>
            <a:off x="3923928" y="4550532"/>
            <a:ext cx="3386039" cy="1904647"/>
          </a:xfrm>
          <a:prstGeom prst="rect">
            <a:avLst/>
          </a:prstGeom>
        </p:spPr>
      </p:pic>
      <p:pic>
        <p:nvPicPr>
          <p:cNvPr id="12" name="Afbeelding 11">
            <a:extLst>
              <a:ext uri="{FF2B5EF4-FFF2-40B4-BE49-F238E27FC236}">
                <a16:creationId xmlns:a16="http://schemas.microsoft.com/office/drawing/2014/main" id="{2A7F1CA6-EF70-534E-BAEE-C2F8F0349EC5}"/>
              </a:ext>
            </a:extLst>
          </p:cNvPr>
          <p:cNvPicPr>
            <a:picLocks noChangeAspect="1"/>
          </p:cNvPicPr>
          <p:nvPr/>
        </p:nvPicPr>
        <p:blipFill>
          <a:blip r:embed="rId9"/>
          <a:stretch>
            <a:fillRect/>
          </a:stretch>
        </p:blipFill>
        <p:spPr>
          <a:xfrm>
            <a:off x="1404627" y="1645566"/>
            <a:ext cx="2626341" cy="214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12B39E-B4AA-4E0B-821E-038E46DA7F92}"/>
              </a:ext>
            </a:extLst>
          </p:cNvPr>
          <p:cNvSpPr>
            <a:spLocks noGrp="1"/>
          </p:cNvSpPr>
          <p:nvPr>
            <p:ph idx="1"/>
          </p:nvPr>
        </p:nvSpPr>
        <p:spPr>
          <a:xfrm>
            <a:off x="995363" y="1846263"/>
            <a:ext cx="7153275" cy="4510087"/>
          </a:xfrm>
        </p:spPr>
        <p:txBody>
          <a:bodyPr>
            <a:noAutofit/>
          </a:bodyPr>
          <a:lstStyle/>
          <a:p>
            <a:pPr>
              <a:defRPr/>
            </a:pPr>
            <a:r>
              <a:rPr lang="en-US" sz="4800" dirty="0"/>
              <a:t>"Know thy impact!"</a:t>
            </a:r>
          </a:p>
          <a:p>
            <a:pPr>
              <a:defRPr/>
            </a:pPr>
            <a:r>
              <a:rPr lang="en-US" sz="4800" dirty="0"/>
              <a:t>Growth mindset</a:t>
            </a:r>
          </a:p>
          <a:p>
            <a:pPr>
              <a:defRPr/>
            </a:pPr>
            <a:r>
              <a:rPr lang="en-US" sz="4800" dirty="0" err="1"/>
              <a:t>Metacognitie</a:t>
            </a:r>
            <a:endParaRPr lang="en-US" sz="4800" dirty="0"/>
          </a:p>
          <a:p>
            <a:pPr>
              <a:defRPr/>
            </a:pPr>
            <a:r>
              <a:rPr lang="en-US" sz="4800" dirty="0"/>
              <a:t>"</a:t>
            </a:r>
            <a:r>
              <a:rPr lang="en-US" sz="4800" dirty="0" err="1"/>
              <a:t>Maak</a:t>
            </a:r>
            <a:r>
              <a:rPr lang="en-US" sz="4800" dirty="0"/>
              <a:t> </a:t>
            </a:r>
            <a:r>
              <a:rPr lang="en-US" sz="4800" dirty="0" err="1"/>
              <a:t>goede</a:t>
            </a:r>
            <a:r>
              <a:rPr lang="en-US" sz="4800" dirty="0"/>
              <a:t> </a:t>
            </a:r>
            <a:r>
              <a:rPr lang="en-US" sz="4800" dirty="0" err="1"/>
              <a:t>keuzes</a:t>
            </a:r>
            <a:r>
              <a:rPr lang="en-US" sz="4800" dirty="0"/>
              <a:t>"</a:t>
            </a:r>
          </a:p>
          <a:p>
            <a:pPr>
              <a:defRPr/>
            </a:pPr>
            <a:r>
              <a:rPr lang="en-US" sz="4800" dirty="0"/>
              <a:t>Doe </a:t>
            </a:r>
            <a:r>
              <a:rPr lang="en-US" sz="4800" dirty="0" err="1"/>
              <a:t>iedereen</a:t>
            </a:r>
            <a:r>
              <a:rPr lang="en-US" sz="4800" dirty="0"/>
              <a:t> </a:t>
            </a:r>
            <a:r>
              <a:rPr lang="en-US" sz="4800" dirty="0" err="1"/>
              <a:t>denken</a:t>
            </a:r>
            <a:endParaRPr lang="en-US" sz="4800" dirty="0"/>
          </a:p>
        </p:txBody>
      </p:sp>
      <p:sp>
        <p:nvSpPr>
          <p:cNvPr id="3" name="Title 2">
            <a:extLst>
              <a:ext uri="{FF2B5EF4-FFF2-40B4-BE49-F238E27FC236}">
                <a16:creationId xmlns:a16="http://schemas.microsoft.com/office/drawing/2014/main" id="{FB472758-A9B8-4477-9148-AC8761EEDF0A}"/>
              </a:ext>
            </a:extLst>
          </p:cNvPr>
          <p:cNvSpPr>
            <a:spLocks noGrp="1"/>
          </p:cNvSpPr>
          <p:nvPr>
            <p:ph type="title"/>
          </p:nvPr>
        </p:nvSpPr>
        <p:spPr>
          <a:xfrm>
            <a:off x="457200" y="382588"/>
            <a:ext cx="8229600" cy="1355725"/>
          </a:xfrm>
        </p:spPr>
        <p:txBody>
          <a:bodyPr/>
          <a:lstStyle/>
          <a:p>
            <a:pPr>
              <a:defRPr/>
            </a:pPr>
            <a:r>
              <a:rPr lang="en-US" dirty="0" err="1"/>
              <a:t>Enkele</a:t>
            </a:r>
            <a:r>
              <a:rPr lang="en-US" dirty="0"/>
              <a:t> </a:t>
            </a:r>
            <a:r>
              <a:rPr lang="en-US" dirty="0" err="1"/>
              <a:t>toverformules</a:t>
            </a:r>
            <a:r>
              <a:rPr lang="en-US" dirty="0"/>
              <a:t> </a:t>
            </a:r>
            <a:r>
              <a:rPr lang="en-US" dirty="0" err="1"/>
              <a:t>rond</a:t>
            </a:r>
            <a:br>
              <a:rPr lang="en-US" dirty="0"/>
            </a:br>
            <a:r>
              <a:rPr lang="en-US" dirty="0" err="1"/>
              <a:t>formatief</a:t>
            </a:r>
            <a:r>
              <a:rPr lang="en-US" dirty="0"/>
              <a:t> </a:t>
            </a:r>
            <a:r>
              <a:rPr lang="en-US" dirty="0" err="1"/>
              <a:t>evalueren</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A9EB3-E72E-4BF8-94FC-137AE45D6EA6}"/>
              </a:ext>
            </a:extLst>
          </p:cNvPr>
          <p:cNvSpPr>
            <a:spLocks noGrp="1"/>
          </p:cNvSpPr>
          <p:nvPr>
            <p:ph type="title"/>
          </p:nvPr>
        </p:nvSpPr>
        <p:spPr/>
        <p:txBody>
          <a:bodyPr/>
          <a:lstStyle/>
          <a:p>
            <a:pPr>
              <a:defRPr/>
            </a:pPr>
            <a:endParaRPr lang="nl-NL" dirty="0"/>
          </a:p>
        </p:txBody>
      </p:sp>
      <p:sp>
        <p:nvSpPr>
          <p:cNvPr id="3" name="Tijdelijke aanduiding voor inhoud 2">
            <a:extLst>
              <a:ext uri="{FF2B5EF4-FFF2-40B4-BE49-F238E27FC236}">
                <a16:creationId xmlns:a16="http://schemas.microsoft.com/office/drawing/2014/main" id="{945DFBEA-4575-4983-8E13-90AB60D43739}"/>
              </a:ext>
            </a:extLst>
          </p:cNvPr>
          <p:cNvSpPr>
            <a:spLocks noGrp="1"/>
          </p:cNvSpPr>
          <p:nvPr>
            <p:ph idx="1"/>
          </p:nvPr>
        </p:nvSpPr>
        <p:spPr>
          <a:xfrm>
            <a:off x="457200" y="1600200"/>
            <a:ext cx="3394075" cy="4495800"/>
          </a:xfrm>
        </p:spPr>
        <p:txBody>
          <a:bodyPr/>
          <a:lstStyle/>
          <a:p>
            <a:pPr>
              <a:defRPr/>
            </a:pPr>
            <a:r>
              <a:rPr lang="nl-NL" sz="4800" i="1" dirty="0" err="1"/>
              <a:t>H.</a:t>
            </a:r>
            <a:r>
              <a:rPr lang="nl-NL" i="1" dirty="0" err="1"/>
              <a:t>ogere</a:t>
            </a:r>
            <a:r>
              <a:rPr lang="nl-NL" i="1" dirty="0"/>
              <a:t> doelen</a:t>
            </a:r>
          </a:p>
          <a:p>
            <a:pPr>
              <a:defRPr/>
            </a:pPr>
            <a:r>
              <a:rPr lang="nl-NL" sz="4800" i="1" dirty="0" err="1"/>
              <a:t>O.</a:t>
            </a:r>
            <a:r>
              <a:rPr lang="nl-NL" i="1" dirty="0" err="1"/>
              <a:t>pdracht</a:t>
            </a:r>
            <a:endParaRPr lang="nl-NL" i="1" dirty="0"/>
          </a:p>
          <a:p>
            <a:pPr>
              <a:defRPr/>
            </a:pPr>
            <a:r>
              <a:rPr lang="nl-NL" sz="4800" i="1" dirty="0" err="1"/>
              <a:t>P.</a:t>
            </a:r>
            <a:r>
              <a:rPr lang="nl-NL" i="1" dirty="0" err="1"/>
              <a:t>roces</a:t>
            </a:r>
            <a:endParaRPr lang="nl-NL" i="1" dirty="0"/>
          </a:p>
          <a:p>
            <a:pPr>
              <a:defRPr/>
            </a:pPr>
            <a:r>
              <a:rPr lang="nl-NL" sz="4800" i="1" dirty="0" err="1"/>
              <a:t>E.</a:t>
            </a:r>
            <a:r>
              <a:rPr lang="nl-NL" i="1" dirty="0" err="1"/>
              <a:t>valuatie</a:t>
            </a:r>
            <a:endParaRPr lang="nl-NL" i="1" dirty="0"/>
          </a:p>
          <a:p>
            <a:pPr marL="0" indent="0">
              <a:buFont typeface="Wingdings" panose="05000000000000000000" pitchFamily="2" charset="2"/>
              <a:buNone/>
              <a:defRPr/>
            </a:pPr>
            <a:endParaRPr lang="nl-NL" dirty="0"/>
          </a:p>
        </p:txBody>
      </p:sp>
      <p:pic>
        <p:nvPicPr>
          <p:cNvPr id="34819" name="Afbeelding 3">
            <a:extLst>
              <a:ext uri="{FF2B5EF4-FFF2-40B4-BE49-F238E27FC236}">
                <a16:creationId xmlns:a16="http://schemas.microsoft.com/office/drawing/2014/main" id="{84666B47-6270-4013-AD40-B13136D28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1773238"/>
            <a:ext cx="440213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Afbeelding 4">
            <a:extLst>
              <a:ext uri="{FF2B5EF4-FFF2-40B4-BE49-F238E27FC236}">
                <a16:creationId xmlns:a16="http://schemas.microsoft.com/office/drawing/2014/main" id="{4776014E-40B7-4758-B625-98DF3345F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4954588"/>
            <a:ext cx="3025775"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Afbeelding 5">
            <a:extLst>
              <a:ext uri="{FF2B5EF4-FFF2-40B4-BE49-F238E27FC236}">
                <a16:creationId xmlns:a16="http://schemas.microsoft.com/office/drawing/2014/main" id="{59444393-0E9F-45AC-9C59-1E5F967FB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954588"/>
            <a:ext cx="28082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9D60C-EB3C-40D6-827A-BAE67F288DB6}"/>
              </a:ext>
            </a:extLst>
          </p:cNvPr>
          <p:cNvSpPr>
            <a:spLocks noGrp="1"/>
          </p:cNvSpPr>
          <p:nvPr>
            <p:ph type="title"/>
          </p:nvPr>
        </p:nvSpPr>
        <p:spPr/>
        <p:txBody>
          <a:bodyPr/>
          <a:lstStyle/>
          <a:p>
            <a:pPr eaLnBrk="1" hangingPunct="1">
              <a:defRPr/>
            </a:pPr>
            <a:r>
              <a:rPr lang="nl-NL" altLang="x-none" dirty="0" err="1">
                <a:ea typeface="ＭＳ Ｐゴシック" charset="-128"/>
                <a:cs typeface="MS PGothic" charset="0"/>
              </a:rPr>
              <a:t>Summatief</a:t>
            </a:r>
            <a:r>
              <a:rPr lang="nl-NL" altLang="x-none" dirty="0">
                <a:ea typeface="ＭＳ Ｐゴシック" charset="-128"/>
                <a:cs typeface="MS PGothic" charset="0"/>
              </a:rPr>
              <a:t> contra Formatief</a:t>
            </a:r>
          </a:p>
        </p:txBody>
      </p:sp>
      <p:sp>
        <p:nvSpPr>
          <p:cNvPr id="3" name="Tijdelijke aanduiding voor inhoud 2">
            <a:extLst>
              <a:ext uri="{FF2B5EF4-FFF2-40B4-BE49-F238E27FC236}">
                <a16:creationId xmlns:a16="http://schemas.microsoft.com/office/drawing/2014/main" id="{36135237-4B65-4936-B5A2-550A3C269F9D}"/>
              </a:ext>
            </a:extLst>
          </p:cNvPr>
          <p:cNvSpPr>
            <a:spLocks noGrp="1"/>
          </p:cNvSpPr>
          <p:nvPr>
            <p:ph idx="1"/>
          </p:nvPr>
        </p:nvSpPr>
        <p:spPr>
          <a:xfrm>
            <a:off x="457200" y="1600200"/>
            <a:ext cx="8229600" cy="5068888"/>
          </a:xfrm>
        </p:spPr>
        <p:txBody>
          <a:bodyPr/>
          <a:lstStyle/>
          <a:p>
            <a:pPr eaLnBrk="1" hangingPunct="1">
              <a:buClr>
                <a:srgbClr val="FF6213"/>
              </a:buClr>
              <a:buFont typeface="Wingdings" charset="2"/>
              <a:buChar char="§"/>
              <a:defRPr/>
            </a:pPr>
            <a:r>
              <a:rPr lang="nl-NL" altLang="x-none" dirty="0">
                <a:ea typeface="ＭＳ Ｐゴシック" charset="-128"/>
                <a:cs typeface="MS PGothic" charset="0"/>
              </a:rPr>
              <a:t>Wat zegt dit (eind-)cijfer mij?</a:t>
            </a:r>
          </a:p>
          <a:p>
            <a:pPr lvl="1" eaLnBrk="1" hangingPunct="1">
              <a:buClr>
                <a:srgbClr val="FF6213"/>
              </a:buClr>
              <a:buFont typeface="Wingdings" charset="2"/>
              <a:buChar char="§"/>
              <a:defRPr/>
            </a:pPr>
            <a:r>
              <a:rPr lang="nl-NL" altLang="x-none" dirty="0" err="1">
                <a:ea typeface="ＭＳ Ｐゴシック" charset="-128"/>
                <a:cs typeface="MS PGothic" charset="0"/>
              </a:rPr>
              <a:t>Summatief</a:t>
            </a:r>
            <a:r>
              <a:rPr lang="nl-NL" altLang="x-none" dirty="0">
                <a:ea typeface="ＭＳ Ｐゴシック" charset="-128"/>
                <a:cs typeface="MS PGothic" charset="0"/>
              </a:rPr>
              <a:t>	"Beoordeel het eindresultaat."</a:t>
            </a:r>
          </a:p>
          <a:p>
            <a:pPr lvl="1" eaLnBrk="1" hangingPunct="1">
              <a:buClr>
                <a:srgbClr val="FF6213"/>
              </a:buClr>
              <a:buFont typeface="Wingdings" charset="2"/>
              <a:buChar char="§"/>
              <a:defRPr/>
            </a:pPr>
            <a:r>
              <a:rPr lang="nl-NL" altLang="x-none" dirty="0">
                <a:ea typeface="ＭＳ Ｐゴシック" charset="-128"/>
                <a:cs typeface="MS PGothic" charset="0"/>
              </a:rPr>
              <a:t>Formatief	"Beoordeel de leerstappen, 				stuk voor stuk."</a:t>
            </a:r>
          </a:p>
          <a:p>
            <a:pPr lvl="1" eaLnBrk="1" hangingPunct="1">
              <a:buClr>
                <a:srgbClr val="FF6213"/>
              </a:buClr>
              <a:buFont typeface="Wingdings" charset="2"/>
              <a:buChar char="§"/>
              <a:defRPr/>
            </a:pPr>
            <a:r>
              <a:rPr lang="nl-NL" altLang="x-none" dirty="0">
                <a:ea typeface="ＭＳ Ｐゴシック" charset="-128"/>
                <a:cs typeface="MS PGothic" charset="0"/>
              </a:rPr>
              <a:t>Oxymoron	Formatief </a:t>
            </a:r>
            <a:r>
              <a:rPr lang="nl-NL" altLang="x-none" i="1" dirty="0">
                <a:ea typeface="ＭＳ Ｐゴシック" charset="-128"/>
                <a:cs typeface="MS PGothic" charset="0"/>
              </a:rPr>
              <a:t>toetsen</a:t>
            </a:r>
            <a:r>
              <a:rPr lang="nl-NL" altLang="x-none" dirty="0">
                <a:ea typeface="ＭＳ Ｐゴシック" charset="-128"/>
                <a:cs typeface="MS PGothic" charset="0"/>
              </a:rPr>
              <a:t>.</a:t>
            </a:r>
          </a:p>
        </p:txBody>
      </p:sp>
      <p:pic>
        <p:nvPicPr>
          <p:cNvPr id="35843" name="Afbeelding 4">
            <a:extLst>
              <a:ext uri="{FF2B5EF4-FFF2-40B4-BE49-F238E27FC236}">
                <a16:creationId xmlns:a16="http://schemas.microsoft.com/office/drawing/2014/main" id="{6FE14B89-65CE-4633-812D-1E1D0DB7B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918" t="5901" r="10822" b="5901"/>
          <a:stretch>
            <a:fillRect/>
          </a:stretch>
        </p:blipFill>
        <p:spPr bwMode="auto">
          <a:xfrm>
            <a:off x="6659563" y="4143375"/>
            <a:ext cx="16192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Afbeelding 6">
            <a:extLst>
              <a:ext uri="{FF2B5EF4-FFF2-40B4-BE49-F238E27FC236}">
                <a16:creationId xmlns:a16="http://schemas.microsoft.com/office/drawing/2014/main" id="{82FAC032-BBC7-4436-AADF-2DD3FEE91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4143375"/>
            <a:ext cx="431958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A1AA19B-F592-394B-90C3-CCE6D4916394}"/>
              </a:ext>
            </a:extLst>
          </p:cNvPr>
          <p:cNvPicPr>
            <a:picLocks noChangeAspect="1"/>
          </p:cNvPicPr>
          <p:nvPr/>
        </p:nvPicPr>
        <p:blipFill>
          <a:blip r:embed="rId2"/>
          <a:stretch>
            <a:fillRect/>
          </a:stretch>
        </p:blipFill>
        <p:spPr>
          <a:xfrm>
            <a:off x="5240776" y="129291"/>
            <a:ext cx="3816424" cy="3174498"/>
          </a:xfrm>
          <a:prstGeom prst="rect">
            <a:avLst/>
          </a:prstGeom>
        </p:spPr>
      </p:pic>
      <p:pic>
        <p:nvPicPr>
          <p:cNvPr id="5" name="Afbeelding 4">
            <a:extLst>
              <a:ext uri="{FF2B5EF4-FFF2-40B4-BE49-F238E27FC236}">
                <a16:creationId xmlns:a16="http://schemas.microsoft.com/office/drawing/2014/main" id="{537AD1B5-2E4A-2D40-B241-00541948AD33}"/>
              </a:ext>
            </a:extLst>
          </p:cNvPr>
          <p:cNvPicPr>
            <a:picLocks noChangeAspect="1"/>
          </p:cNvPicPr>
          <p:nvPr/>
        </p:nvPicPr>
        <p:blipFill>
          <a:blip r:embed="rId3"/>
          <a:stretch>
            <a:fillRect/>
          </a:stretch>
        </p:blipFill>
        <p:spPr>
          <a:xfrm rot="10800000">
            <a:off x="181956" y="229882"/>
            <a:ext cx="4232664" cy="3174498"/>
          </a:xfrm>
          <a:prstGeom prst="rect">
            <a:avLst/>
          </a:prstGeom>
        </p:spPr>
      </p:pic>
      <p:pic>
        <p:nvPicPr>
          <p:cNvPr id="7" name="Afbeelding 6">
            <a:extLst>
              <a:ext uri="{FF2B5EF4-FFF2-40B4-BE49-F238E27FC236}">
                <a16:creationId xmlns:a16="http://schemas.microsoft.com/office/drawing/2014/main" id="{D578564F-7690-0441-ADA8-BF1022980F98}"/>
              </a:ext>
            </a:extLst>
          </p:cNvPr>
          <p:cNvPicPr>
            <a:picLocks noChangeAspect="1"/>
          </p:cNvPicPr>
          <p:nvPr/>
        </p:nvPicPr>
        <p:blipFill>
          <a:blip r:embed="rId4"/>
          <a:stretch>
            <a:fillRect/>
          </a:stretch>
        </p:blipFill>
        <p:spPr>
          <a:xfrm>
            <a:off x="325250" y="4421899"/>
            <a:ext cx="4088648" cy="1215289"/>
          </a:xfrm>
          <a:prstGeom prst="rect">
            <a:avLst/>
          </a:prstGeom>
        </p:spPr>
      </p:pic>
      <p:pic>
        <p:nvPicPr>
          <p:cNvPr id="9" name="Afbeelding 8">
            <a:extLst>
              <a:ext uri="{FF2B5EF4-FFF2-40B4-BE49-F238E27FC236}">
                <a16:creationId xmlns:a16="http://schemas.microsoft.com/office/drawing/2014/main" id="{B2F67709-DFF1-2E4A-8233-5B75AF1A9F8D}"/>
              </a:ext>
            </a:extLst>
          </p:cNvPr>
          <p:cNvPicPr>
            <a:picLocks noChangeAspect="1"/>
          </p:cNvPicPr>
          <p:nvPr/>
        </p:nvPicPr>
        <p:blipFill>
          <a:blip r:embed="rId5"/>
          <a:stretch>
            <a:fillRect/>
          </a:stretch>
        </p:blipFill>
        <p:spPr>
          <a:xfrm>
            <a:off x="5240776" y="5377597"/>
            <a:ext cx="3816424" cy="1377611"/>
          </a:xfrm>
          <a:prstGeom prst="rect">
            <a:avLst/>
          </a:prstGeom>
        </p:spPr>
      </p:pic>
      <p:pic>
        <p:nvPicPr>
          <p:cNvPr id="11" name="Afbeelding 10">
            <a:extLst>
              <a:ext uri="{FF2B5EF4-FFF2-40B4-BE49-F238E27FC236}">
                <a16:creationId xmlns:a16="http://schemas.microsoft.com/office/drawing/2014/main" id="{F15614E8-A643-C14E-A065-F5CF7F914345}"/>
              </a:ext>
            </a:extLst>
          </p:cNvPr>
          <p:cNvPicPr>
            <a:picLocks noChangeAspect="1"/>
          </p:cNvPicPr>
          <p:nvPr/>
        </p:nvPicPr>
        <p:blipFill>
          <a:blip r:embed="rId6"/>
          <a:stretch>
            <a:fillRect/>
          </a:stretch>
        </p:blipFill>
        <p:spPr>
          <a:xfrm>
            <a:off x="5231482" y="3476872"/>
            <a:ext cx="3816423" cy="1552672"/>
          </a:xfrm>
          <a:prstGeom prst="rect">
            <a:avLst/>
          </a:prstGeom>
        </p:spPr>
      </p:pic>
    </p:spTree>
    <p:extLst>
      <p:ext uri="{BB962C8B-B14F-4D97-AF65-F5344CB8AC3E}">
        <p14:creationId xmlns:p14="http://schemas.microsoft.com/office/powerpoint/2010/main" val="927560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54562-E352-4D1A-B210-942023A156E8}"/>
              </a:ext>
            </a:extLst>
          </p:cNvPr>
          <p:cNvSpPr>
            <a:spLocks noGrp="1"/>
          </p:cNvSpPr>
          <p:nvPr>
            <p:ph type="title"/>
          </p:nvPr>
        </p:nvSpPr>
        <p:spPr/>
        <p:txBody>
          <a:bodyPr/>
          <a:lstStyle/>
          <a:p>
            <a:pPr eaLnBrk="1" hangingPunct="1">
              <a:defRPr/>
            </a:pPr>
            <a:r>
              <a:rPr lang="nl-NL" altLang="x-none" dirty="0">
                <a:ea typeface="ＭＳ Ｐゴシック" charset="-128"/>
                <a:cs typeface="MS PGothic" charset="0"/>
              </a:rPr>
              <a:t>H.O.P.E.-model #1</a:t>
            </a:r>
          </a:p>
        </p:txBody>
      </p:sp>
      <p:sp>
        <p:nvSpPr>
          <p:cNvPr id="3" name="Tijdelijke aanduiding voor inhoud 2">
            <a:extLst>
              <a:ext uri="{FF2B5EF4-FFF2-40B4-BE49-F238E27FC236}">
                <a16:creationId xmlns:a16="http://schemas.microsoft.com/office/drawing/2014/main" id="{0B11CF16-CB88-4FF6-B50C-E85F78A2596B}"/>
              </a:ext>
            </a:extLst>
          </p:cNvPr>
          <p:cNvSpPr>
            <a:spLocks noGrp="1"/>
          </p:cNvSpPr>
          <p:nvPr>
            <p:ph idx="1"/>
          </p:nvPr>
        </p:nvSpPr>
        <p:spPr>
          <a:xfrm>
            <a:off x="461963" y="1196975"/>
            <a:ext cx="8229600" cy="5472113"/>
          </a:xfrm>
        </p:spPr>
        <p:txBody>
          <a:bodyPr/>
          <a:lstStyle/>
          <a:p>
            <a:pPr eaLnBrk="1" hangingPunct="1">
              <a:buClr>
                <a:srgbClr val="FF6213"/>
              </a:buClr>
              <a:buFont typeface="Wingdings" charset="2"/>
              <a:buChar char="§"/>
              <a:defRPr/>
            </a:pPr>
            <a:r>
              <a:rPr lang="nl-NL" altLang="x-none" dirty="0" err="1">
                <a:ea typeface="ＭＳ Ｐゴシック" charset="-128"/>
                <a:cs typeface="MS PGothic" charset="0"/>
              </a:rPr>
              <a:t>H.ogere</a:t>
            </a:r>
            <a:r>
              <a:rPr lang="nl-NL" altLang="x-none" dirty="0">
                <a:ea typeface="ＭＳ Ｐゴシック" charset="-128"/>
                <a:cs typeface="MS PGothic" charset="0"/>
              </a:rPr>
              <a:t> doelen</a:t>
            </a:r>
          </a:p>
          <a:p>
            <a:pPr lvl="1" eaLnBrk="1" hangingPunct="1">
              <a:buClr>
                <a:srgbClr val="FF6213"/>
              </a:buClr>
              <a:buFont typeface="Wingdings" charset="2"/>
              <a:buChar char="§"/>
              <a:defRPr/>
            </a:pPr>
            <a:r>
              <a:rPr lang="nl-NL" altLang="x-none" dirty="0">
                <a:ea typeface="ＭＳ Ｐゴシック" charset="-128"/>
                <a:cs typeface="MS PGothic" charset="0"/>
              </a:rPr>
              <a:t>Wat moet een leerling uiteindelijk kunnen?</a:t>
            </a:r>
          </a:p>
          <a:p>
            <a:pPr lvl="1" eaLnBrk="1" hangingPunct="1">
              <a:buClr>
                <a:srgbClr val="FF6213"/>
              </a:buClr>
              <a:buFont typeface="Wingdings" charset="2"/>
              <a:buChar char="§"/>
              <a:defRPr/>
            </a:pPr>
            <a:r>
              <a:rPr lang="nl-NL" altLang="x-none" dirty="0">
                <a:ea typeface="ＭＳ Ｐゴシック" charset="-128"/>
                <a:cs typeface="MS PGothic" charset="0"/>
              </a:rPr>
              <a:t>Formuleer nauwkeurig</a:t>
            </a:r>
          </a:p>
          <a:p>
            <a:pPr lvl="1" eaLnBrk="1" hangingPunct="1">
              <a:buClr>
                <a:srgbClr val="FF6213"/>
              </a:buClr>
              <a:buFont typeface="Wingdings" charset="2"/>
              <a:buChar char="§"/>
              <a:defRPr/>
            </a:pPr>
            <a:r>
              <a:rPr lang="nl-NL" altLang="x-none" dirty="0">
                <a:ea typeface="ＭＳ Ｐゴシック" charset="-128"/>
                <a:cs typeface="MS PGothic" charset="0"/>
              </a:rPr>
              <a:t>Wat is de check-</a:t>
            </a:r>
            <a:r>
              <a:rPr lang="nl-NL" altLang="x-none" dirty="0" err="1">
                <a:ea typeface="ＭＳ Ｐゴシック" charset="-128"/>
                <a:cs typeface="MS PGothic" charset="0"/>
              </a:rPr>
              <a:t>for</a:t>
            </a:r>
            <a:r>
              <a:rPr lang="nl-NL" altLang="x-none" dirty="0">
                <a:ea typeface="ＭＳ Ｐゴシック" charset="-128"/>
                <a:cs typeface="MS PGothic" charset="0"/>
              </a:rPr>
              <a:t>-</a:t>
            </a:r>
            <a:r>
              <a:rPr lang="nl-NL" altLang="x-none" dirty="0" err="1">
                <a:ea typeface="ＭＳ Ｐゴシック" charset="-128"/>
                <a:cs typeface="MS PGothic" charset="0"/>
              </a:rPr>
              <a:t>learning</a:t>
            </a:r>
            <a:r>
              <a:rPr lang="nl-NL" altLang="x-none" dirty="0">
                <a:ea typeface="ＭＳ Ｐゴシック" charset="-128"/>
                <a:cs typeface="MS PGothic" charset="0"/>
              </a:rPr>
              <a:t>? (Succes-ratio)</a:t>
            </a:r>
          </a:p>
          <a:p>
            <a:pPr marL="0" indent="0" eaLnBrk="1" hangingPunct="1">
              <a:buClr>
                <a:srgbClr val="FF6213"/>
              </a:buClr>
              <a:buFont typeface="Wingdings" panose="05000000000000000000" pitchFamily="2" charset="2"/>
              <a:buNone/>
              <a:defRPr/>
            </a:pPr>
            <a:endParaRPr lang="nl-NL" altLang="x-none" dirty="0">
              <a:ea typeface="ＭＳ Ｐゴシック" charset="-128"/>
              <a:cs typeface="MS PGothic" charset="0"/>
            </a:endParaRPr>
          </a:p>
          <a:p>
            <a:pPr eaLnBrk="1" hangingPunct="1">
              <a:buClr>
                <a:srgbClr val="FF6213"/>
              </a:buClr>
              <a:buFont typeface="Wingdings" charset="2"/>
              <a:buChar char="§"/>
              <a:defRPr/>
            </a:pPr>
            <a:r>
              <a:rPr lang="nl-NL" altLang="x-none" dirty="0" err="1">
                <a:ea typeface="ＭＳ Ｐゴシック" charset="-128"/>
                <a:cs typeface="MS PGothic" charset="0"/>
              </a:rPr>
              <a:t>O.pdracht</a:t>
            </a:r>
            <a:endParaRPr lang="nl-NL" altLang="x-none" dirty="0">
              <a:ea typeface="ＭＳ Ｐゴシック" charset="-128"/>
              <a:cs typeface="MS PGothic" charset="0"/>
            </a:endParaRPr>
          </a:p>
          <a:p>
            <a:pPr lvl="1" eaLnBrk="1" hangingPunct="1">
              <a:buClr>
                <a:srgbClr val="FF6213"/>
              </a:buClr>
              <a:buFont typeface="Wingdings" charset="2"/>
              <a:buChar char="§"/>
              <a:defRPr/>
            </a:pPr>
            <a:r>
              <a:rPr lang="nl-NL" altLang="x-none" dirty="0">
                <a:ea typeface="ＭＳ Ｐゴシック" charset="-128"/>
                <a:cs typeface="MS PGothic" charset="0"/>
              </a:rPr>
              <a:t>(Voor-)kennis</a:t>
            </a:r>
          </a:p>
          <a:p>
            <a:pPr lvl="1" eaLnBrk="1" hangingPunct="1">
              <a:buClr>
                <a:srgbClr val="FF6213"/>
              </a:buClr>
              <a:buFont typeface="Wingdings" charset="2"/>
              <a:buChar char="§"/>
              <a:defRPr/>
            </a:pPr>
            <a:r>
              <a:rPr lang="nl-NL" altLang="x-none" dirty="0">
                <a:ea typeface="ＭＳ Ｐゴシック" charset="-128"/>
                <a:cs typeface="MS PGothic" charset="0"/>
              </a:rPr>
              <a:t>Spullen (boeken, schriften, pennen, </a:t>
            </a:r>
            <a:r>
              <a:rPr lang="nl-NL" altLang="x-none" dirty="0" err="1">
                <a:ea typeface="ＭＳ Ｐゴシック" charset="-128"/>
                <a:cs typeface="MS PGothic" charset="0"/>
              </a:rPr>
              <a:t>devices</a:t>
            </a:r>
            <a:r>
              <a:rPr lang="nl-NL" altLang="x-none" dirty="0">
                <a:ea typeface="ＭＳ Ｐゴシック" charset="-128"/>
                <a:cs typeface="MS PGothic" charset="0"/>
              </a:rPr>
              <a:t>)</a:t>
            </a:r>
          </a:p>
          <a:p>
            <a:pPr lvl="1" eaLnBrk="1" hangingPunct="1">
              <a:buClr>
                <a:srgbClr val="FF6213"/>
              </a:buClr>
              <a:buFont typeface="Wingdings" charset="2"/>
              <a:buChar char="§"/>
              <a:defRPr/>
            </a:pPr>
            <a:r>
              <a:rPr lang="nl-NL" altLang="x-none" dirty="0">
                <a:ea typeface="ＭＳ Ｐゴシック" charset="-128"/>
                <a:cs typeface="MS PGothic" charset="0"/>
              </a:rPr>
              <a:t>"Wat moet ik met de kennis en de spullen doen?" (en hoe snel?)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8F4C41-6C32-4BB4-A5D6-05B668852254}"/>
              </a:ext>
            </a:extLst>
          </p:cNvPr>
          <p:cNvSpPr>
            <a:spLocks noGrp="1"/>
          </p:cNvSpPr>
          <p:nvPr>
            <p:ph type="title"/>
          </p:nvPr>
        </p:nvSpPr>
        <p:spPr/>
        <p:txBody>
          <a:bodyPr/>
          <a:lstStyle/>
          <a:p>
            <a:pPr eaLnBrk="1" hangingPunct="1">
              <a:defRPr/>
            </a:pPr>
            <a:r>
              <a:rPr lang="nl-NL" altLang="x-none" dirty="0">
                <a:ea typeface="ＭＳ Ｐゴシック" charset="-128"/>
                <a:cs typeface="MS PGothic" charset="0"/>
              </a:rPr>
              <a:t>H.O.P.E.-model #2</a:t>
            </a:r>
          </a:p>
        </p:txBody>
      </p:sp>
      <p:sp>
        <p:nvSpPr>
          <p:cNvPr id="3" name="Tijdelijke aanduiding voor inhoud 2">
            <a:extLst>
              <a:ext uri="{FF2B5EF4-FFF2-40B4-BE49-F238E27FC236}">
                <a16:creationId xmlns:a16="http://schemas.microsoft.com/office/drawing/2014/main" id="{A1AB79E3-9000-4F8C-9A72-B58638A4DD5B}"/>
              </a:ext>
            </a:extLst>
          </p:cNvPr>
          <p:cNvSpPr>
            <a:spLocks noGrp="1"/>
          </p:cNvSpPr>
          <p:nvPr>
            <p:ph idx="1"/>
          </p:nvPr>
        </p:nvSpPr>
        <p:spPr>
          <a:xfrm>
            <a:off x="461963" y="1196975"/>
            <a:ext cx="8502650" cy="5661025"/>
          </a:xfrm>
        </p:spPr>
        <p:txBody>
          <a:bodyPr/>
          <a:lstStyle/>
          <a:p>
            <a:pPr eaLnBrk="1" hangingPunct="1">
              <a:buClr>
                <a:srgbClr val="FF6213"/>
              </a:buClr>
              <a:buFont typeface="Wingdings" charset="2"/>
              <a:buChar char="§"/>
              <a:defRPr/>
            </a:pPr>
            <a:r>
              <a:rPr lang="nl-NL" altLang="x-none" dirty="0" err="1">
                <a:ea typeface="ＭＳ Ｐゴシック" charset="-128"/>
                <a:cs typeface="MS PGothic" charset="0"/>
              </a:rPr>
              <a:t>P.roces</a:t>
            </a:r>
            <a:endParaRPr lang="nl-NL" altLang="x-none" dirty="0">
              <a:ea typeface="ＭＳ Ｐゴシック" charset="-128"/>
              <a:cs typeface="MS PGothic" charset="0"/>
            </a:endParaRPr>
          </a:p>
          <a:p>
            <a:pPr lvl="1" eaLnBrk="1" hangingPunct="1">
              <a:buClr>
                <a:srgbClr val="FF6213"/>
              </a:buClr>
              <a:buFont typeface="Wingdings" charset="2"/>
              <a:buChar char="§"/>
              <a:defRPr/>
            </a:pPr>
            <a:r>
              <a:rPr lang="nl-NL" altLang="x-none" dirty="0">
                <a:ea typeface="ＭＳ Ｐゴシック" charset="-128"/>
                <a:cs typeface="MS PGothic" charset="0"/>
              </a:rPr>
              <a:t>Zet ik de juiste stappen om succes te halen?</a:t>
            </a:r>
          </a:p>
          <a:p>
            <a:pPr lvl="1" eaLnBrk="1" hangingPunct="1">
              <a:buClr>
                <a:srgbClr val="FF6213"/>
              </a:buClr>
              <a:buFont typeface="Wingdings" charset="2"/>
              <a:buChar char="§"/>
              <a:defRPr/>
            </a:pPr>
            <a:r>
              <a:rPr lang="nl-NL" altLang="x-none" dirty="0">
                <a:ea typeface="ＭＳ Ｐゴシック" charset="-128"/>
                <a:cs typeface="MS PGothic" charset="0"/>
              </a:rPr>
              <a:t>Vertrek ik vanuit een 'uitdagende' situatie naar een nieuwe? (</a:t>
            </a:r>
            <a:r>
              <a:rPr lang="nl-NL" altLang="x-none" dirty="0" err="1">
                <a:ea typeface="ＭＳ Ｐゴシック" charset="-128"/>
                <a:cs typeface="MS PGothic" charset="0"/>
              </a:rPr>
              <a:t>Feed-back</a:t>
            </a:r>
            <a:r>
              <a:rPr lang="nl-NL" altLang="x-none" dirty="0">
                <a:ea typeface="ＭＳ Ｐゴシック" charset="-128"/>
                <a:cs typeface="MS PGothic" charset="0"/>
              </a:rPr>
              <a:t> of Feed-forward)</a:t>
            </a:r>
          </a:p>
          <a:p>
            <a:pPr marL="0" indent="0" eaLnBrk="1" hangingPunct="1">
              <a:buClr>
                <a:srgbClr val="FF6213"/>
              </a:buClr>
              <a:buFont typeface="Wingdings" panose="05000000000000000000" pitchFamily="2" charset="2"/>
              <a:buNone/>
              <a:defRPr/>
            </a:pPr>
            <a:endParaRPr lang="nl-NL" altLang="x-none" dirty="0">
              <a:ea typeface="ＭＳ Ｐゴシック" charset="-128"/>
              <a:cs typeface="MS PGothic" charset="0"/>
            </a:endParaRPr>
          </a:p>
          <a:p>
            <a:pPr eaLnBrk="1" hangingPunct="1">
              <a:buClr>
                <a:srgbClr val="FF6213"/>
              </a:buClr>
              <a:buFont typeface="Wingdings" charset="2"/>
              <a:buChar char="§"/>
              <a:defRPr/>
            </a:pPr>
            <a:r>
              <a:rPr lang="nl-NL" altLang="x-none" dirty="0">
                <a:ea typeface="ＭＳ Ｐゴシック" charset="-128"/>
                <a:cs typeface="MS PGothic" charset="0"/>
              </a:rPr>
              <a:t>E. valuatie (en Reflectie)</a:t>
            </a:r>
          </a:p>
          <a:p>
            <a:pPr lvl="1" eaLnBrk="1" hangingPunct="1">
              <a:buClr>
                <a:srgbClr val="FF6213"/>
              </a:buClr>
              <a:buFont typeface="Wingdings" charset="2"/>
              <a:buChar char="§"/>
              <a:defRPr/>
            </a:pPr>
            <a:r>
              <a:rPr lang="nl-NL" altLang="x-none" dirty="0">
                <a:ea typeface="ＭＳ Ｐゴシック" charset="-128"/>
                <a:cs typeface="MS PGothic" charset="0"/>
              </a:rPr>
              <a:t>Rol van de docent (Sloot de opdracht aan?)</a:t>
            </a:r>
          </a:p>
          <a:p>
            <a:pPr lvl="1" eaLnBrk="1" hangingPunct="1">
              <a:buClr>
                <a:srgbClr val="FF6213"/>
              </a:buClr>
              <a:buFont typeface="Wingdings" charset="2"/>
              <a:buChar char="§"/>
              <a:defRPr/>
            </a:pPr>
            <a:r>
              <a:rPr lang="nl-NL" altLang="x-none" dirty="0">
                <a:ea typeface="ＭＳ Ｐゴシック" charset="-128"/>
                <a:cs typeface="MS PGothic" charset="0"/>
              </a:rPr>
              <a:t>Rol van de leerling (Kon ik de opdracht?)</a:t>
            </a:r>
          </a:p>
          <a:p>
            <a:pPr lvl="2" eaLnBrk="1" hangingPunct="1">
              <a:buClr>
                <a:srgbClr val="FF6213"/>
              </a:buClr>
              <a:buFont typeface="Wingdings" charset="2"/>
              <a:buChar char="§"/>
              <a:defRPr/>
            </a:pPr>
            <a:r>
              <a:rPr lang="nl-NL" altLang="x-none" dirty="0">
                <a:ea typeface="ＭＳ Ｐゴシック" charset="-128"/>
                <a:cs typeface="MS PGothic" charset="0"/>
              </a:rPr>
              <a:t>met deze spullen</a:t>
            </a:r>
          </a:p>
          <a:p>
            <a:pPr lvl="2" eaLnBrk="1" hangingPunct="1">
              <a:buClr>
                <a:srgbClr val="FF6213"/>
              </a:buClr>
              <a:buFont typeface="Wingdings" charset="2"/>
              <a:buChar char="§"/>
              <a:defRPr/>
            </a:pPr>
            <a:r>
              <a:rPr lang="nl-NL" altLang="x-none" dirty="0">
                <a:ea typeface="ＭＳ Ｐゴシック" charset="-128"/>
                <a:cs typeface="MS PGothic" charset="0"/>
              </a:rPr>
              <a:t>binnen de tijd</a:t>
            </a:r>
          </a:p>
          <a:p>
            <a:pPr lvl="2" eaLnBrk="1" hangingPunct="1">
              <a:buClr>
                <a:srgbClr val="FF6213"/>
              </a:buClr>
              <a:buFont typeface="Wingdings" charset="2"/>
              <a:buChar char="§"/>
              <a:defRPr/>
            </a:pPr>
            <a:r>
              <a:rPr lang="nl-NL" altLang="x-none" dirty="0">
                <a:ea typeface="ＭＳ Ｐゴシック" charset="-128"/>
                <a:cs typeface="MS PGothic" charset="0"/>
              </a:rPr>
              <a:t>met deze voorbereiding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Afbeelding 2">
            <a:extLst>
              <a:ext uri="{FF2B5EF4-FFF2-40B4-BE49-F238E27FC236}">
                <a16:creationId xmlns:a16="http://schemas.microsoft.com/office/drawing/2014/main" id="{1AACF23C-3D4E-4C45-9D50-170A1062E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9172575"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Afbeelding 1">
            <a:extLst>
              <a:ext uri="{FF2B5EF4-FFF2-40B4-BE49-F238E27FC236}">
                <a16:creationId xmlns:a16="http://schemas.microsoft.com/office/drawing/2014/main" id="{CC783B50-6CBB-458E-B0E0-D41F41A76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742950"/>
            <a:ext cx="71247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Afbeelding 1">
            <a:extLst>
              <a:ext uri="{FF2B5EF4-FFF2-40B4-BE49-F238E27FC236}">
                <a16:creationId xmlns:a16="http://schemas.microsoft.com/office/drawing/2014/main" id="{2B8E3301-4415-43BA-8D92-8CE6E31C6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9225"/>
            <a:ext cx="8809038"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Afbeelding 2">
            <a:extLst>
              <a:ext uri="{FF2B5EF4-FFF2-40B4-BE49-F238E27FC236}">
                <a16:creationId xmlns:a16="http://schemas.microsoft.com/office/drawing/2014/main" id="{9B9CBE3E-2D36-4EE5-B547-228AB4AAE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443" b="5417"/>
          <a:stretch>
            <a:fillRect/>
          </a:stretch>
        </p:blipFill>
        <p:spPr bwMode="auto">
          <a:xfrm>
            <a:off x="1116013" y="5229225"/>
            <a:ext cx="761047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30AC2-27BC-4F5E-925F-22F470266EC9}"/>
              </a:ext>
            </a:extLst>
          </p:cNvPr>
          <p:cNvSpPr>
            <a:spLocks noGrp="1"/>
          </p:cNvSpPr>
          <p:nvPr>
            <p:ph type="title"/>
          </p:nvPr>
        </p:nvSpPr>
        <p:spPr/>
        <p:txBody>
          <a:bodyPr/>
          <a:lstStyle/>
          <a:p>
            <a:pPr eaLnBrk="1" hangingPunct="1">
              <a:defRPr/>
            </a:pPr>
            <a:r>
              <a:rPr lang="nl-NL" altLang="x-none" dirty="0">
                <a:ea typeface="ＭＳ Ｐゴシック" charset="-128"/>
                <a:cs typeface="MS PGothic" charset="0"/>
              </a:rPr>
              <a:t>Hoofdvraag 1:</a:t>
            </a:r>
          </a:p>
        </p:txBody>
      </p:sp>
      <p:sp>
        <p:nvSpPr>
          <p:cNvPr id="3" name="Tijdelijke aanduiding voor inhoud 2">
            <a:extLst>
              <a:ext uri="{FF2B5EF4-FFF2-40B4-BE49-F238E27FC236}">
                <a16:creationId xmlns:a16="http://schemas.microsoft.com/office/drawing/2014/main" id="{2BFF7905-6361-4F1A-973D-3EEF88B6E322}"/>
              </a:ext>
            </a:extLst>
          </p:cNvPr>
          <p:cNvSpPr>
            <a:spLocks noGrp="1"/>
          </p:cNvSpPr>
          <p:nvPr>
            <p:ph idx="1"/>
          </p:nvPr>
        </p:nvSpPr>
        <p:spPr/>
        <p:txBody>
          <a:bodyPr lIns="90000" anchor="ctr"/>
          <a:lstStyle/>
          <a:p>
            <a:pPr marL="0" indent="0" algn="ctr" eaLnBrk="1" hangingPunct="1">
              <a:buClr>
                <a:srgbClr val="FF6213"/>
              </a:buClr>
              <a:buFont typeface="Wingdings" panose="05000000000000000000" pitchFamily="2" charset="2"/>
              <a:buNone/>
              <a:defRPr/>
            </a:pPr>
            <a:r>
              <a:rPr lang="nl-NL" altLang="x-none" sz="4000" dirty="0">
                <a:solidFill>
                  <a:schemeClr val="bg1">
                    <a:lumMod val="50000"/>
                    <a:lumOff val="50000"/>
                  </a:schemeClr>
                </a:solidFill>
                <a:ea typeface="ＭＳ Ｐゴシック" charset="-128"/>
                <a:cs typeface="MS PGothic" charset="0"/>
              </a:rPr>
              <a:t>Weten de leerlingen </a:t>
            </a:r>
          </a:p>
          <a:p>
            <a:pPr marL="0" indent="0" algn="ctr" eaLnBrk="1" hangingPunct="1">
              <a:buClr>
                <a:srgbClr val="FF6213"/>
              </a:buClr>
              <a:buFont typeface="Wingdings" panose="05000000000000000000" pitchFamily="2" charset="2"/>
              <a:buNone/>
              <a:defRPr/>
            </a:pPr>
            <a:r>
              <a:rPr lang="nl-NL" altLang="x-none" sz="4000" dirty="0">
                <a:solidFill>
                  <a:schemeClr val="bg1">
                    <a:lumMod val="50000"/>
                    <a:lumOff val="50000"/>
                  </a:schemeClr>
                </a:solidFill>
                <a:ea typeface="ＭＳ Ｐゴシック" charset="-128"/>
                <a:cs typeface="MS PGothic" charset="0"/>
              </a:rPr>
              <a:t>wat zij op welk moment </a:t>
            </a:r>
          </a:p>
          <a:p>
            <a:pPr marL="0" indent="0" algn="ctr" eaLnBrk="1" hangingPunct="1">
              <a:buClr>
                <a:srgbClr val="FF6213"/>
              </a:buClr>
              <a:buFont typeface="Wingdings" panose="05000000000000000000" pitchFamily="2" charset="2"/>
              <a:buNone/>
              <a:defRPr/>
            </a:pPr>
            <a:r>
              <a:rPr lang="nl-NL" altLang="x-none" sz="4000" dirty="0">
                <a:solidFill>
                  <a:schemeClr val="bg1">
                    <a:lumMod val="50000"/>
                    <a:lumOff val="50000"/>
                  </a:schemeClr>
                </a:solidFill>
                <a:ea typeface="ＭＳ Ｐゴシック" charset="-128"/>
                <a:cs typeface="MS PGothic" charset="0"/>
              </a:rPr>
              <a:t>met de juiste spullen </a:t>
            </a:r>
          </a:p>
          <a:p>
            <a:pPr marL="0" indent="0" algn="ctr" eaLnBrk="1" hangingPunct="1">
              <a:buClr>
                <a:srgbClr val="FF6213"/>
              </a:buClr>
              <a:buFont typeface="Wingdings" panose="05000000000000000000" pitchFamily="2" charset="2"/>
              <a:buNone/>
              <a:defRPr/>
            </a:pPr>
            <a:r>
              <a:rPr lang="nl-NL" altLang="x-none" sz="4000" dirty="0">
                <a:solidFill>
                  <a:schemeClr val="bg1">
                    <a:lumMod val="50000"/>
                    <a:lumOff val="50000"/>
                  </a:schemeClr>
                </a:solidFill>
                <a:ea typeface="ＭＳ Ｐゴシック" charset="-128"/>
                <a:cs typeface="MS PGothic" charset="0"/>
              </a:rPr>
              <a:t>moeten doen?</a:t>
            </a:r>
          </a:p>
          <a:p>
            <a:pPr marL="0" indent="0" algn="ctr" eaLnBrk="1" hangingPunct="1">
              <a:buClr>
                <a:srgbClr val="FF6213"/>
              </a:buClr>
              <a:buFont typeface="Wingdings" panose="05000000000000000000" pitchFamily="2" charset="2"/>
              <a:buNone/>
              <a:defRPr/>
            </a:pPr>
            <a:r>
              <a:rPr lang="nl-NL" altLang="x-none" sz="4000" dirty="0">
                <a:solidFill>
                  <a:schemeClr val="bg1">
                    <a:lumMod val="10000"/>
                    <a:lumOff val="90000"/>
                  </a:schemeClr>
                </a:solidFill>
                <a:ea typeface="ＭＳ Ｐゴシック" charset="-128"/>
                <a:cs typeface="MS PGothic" charset="0"/>
              </a:rPr>
              <a:t>Dat kunnen ze weten door het H.O.P.E.-model</a:t>
            </a:r>
            <a:endParaRPr lang="nl-NL" altLang="x-none" dirty="0">
              <a:solidFill>
                <a:schemeClr val="bg1">
                  <a:lumMod val="25000"/>
                  <a:lumOff val="75000"/>
                </a:schemeClr>
              </a:solidFill>
              <a:ea typeface="ＭＳ Ｐゴシック" charset="-128"/>
              <a:cs typeface="MS PGothic" charset="0"/>
            </a:endParaRPr>
          </a:p>
        </p:txBody>
      </p:sp>
    </p:spTree>
    <p:extLst>
      <p:ext uri="{BB962C8B-B14F-4D97-AF65-F5344CB8AC3E}">
        <p14:creationId xmlns:p14="http://schemas.microsoft.com/office/powerpoint/2010/main" val="2188391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67CC2-1FF2-4A88-9B40-5FDC1123D29A}"/>
              </a:ext>
            </a:extLst>
          </p:cNvPr>
          <p:cNvSpPr>
            <a:spLocks noGrp="1"/>
          </p:cNvSpPr>
          <p:nvPr>
            <p:ph type="title"/>
          </p:nvPr>
        </p:nvSpPr>
        <p:spPr>
          <a:xfrm>
            <a:off x="457200" y="274638"/>
            <a:ext cx="8229600" cy="2001837"/>
          </a:xfrm>
        </p:spPr>
        <p:txBody>
          <a:bodyPr/>
          <a:lstStyle/>
          <a:p>
            <a:pPr eaLnBrk="1" hangingPunct="1">
              <a:defRPr/>
            </a:pPr>
            <a:r>
              <a:rPr lang="nl-NL" altLang="x-none" dirty="0">
                <a:ea typeface="ＭＳ Ｐゴシック" charset="-128"/>
                <a:cs typeface="MS PGothic" charset="0"/>
              </a:rPr>
              <a:t>Deel twee</a:t>
            </a:r>
            <a:br>
              <a:rPr lang="nl-NL" altLang="x-none" dirty="0">
                <a:ea typeface="ＭＳ Ｐゴシック" charset="-128"/>
                <a:cs typeface="MS PGothic" charset="0"/>
              </a:rPr>
            </a:br>
            <a:r>
              <a:rPr lang="nl-NL" altLang="x-none" dirty="0">
                <a:ea typeface="ＭＳ Ｐゴシック" charset="-128"/>
                <a:cs typeface="MS PGothic" charset="0"/>
              </a:rPr>
              <a:t>klassieke praktijk</a:t>
            </a:r>
          </a:p>
        </p:txBody>
      </p:sp>
      <p:sp>
        <p:nvSpPr>
          <p:cNvPr id="3" name="Tijdelijke aanduiding voor inhoud 2">
            <a:extLst>
              <a:ext uri="{FF2B5EF4-FFF2-40B4-BE49-F238E27FC236}">
                <a16:creationId xmlns:a16="http://schemas.microsoft.com/office/drawing/2014/main" id="{A1CE7C4E-6B3A-4DAB-94E4-C7439625D133}"/>
              </a:ext>
            </a:extLst>
          </p:cNvPr>
          <p:cNvSpPr>
            <a:spLocks noGrp="1"/>
          </p:cNvSpPr>
          <p:nvPr>
            <p:ph idx="1"/>
          </p:nvPr>
        </p:nvSpPr>
        <p:spPr>
          <a:xfrm>
            <a:off x="457200" y="2276475"/>
            <a:ext cx="8229600" cy="1656185"/>
          </a:xfrm>
        </p:spPr>
        <p:txBody>
          <a:bodyPr lIns="90000" anchor="ctr"/>
          <a:lstStyle/>
          <a:p>
            <a:pPr marL="0" indent="0" algn="ctr" eaLnBrk="1" hangingPunct="1">
              <a:buClr>
                <a:srgbClr val="FF6213"/>
              </a:buClr>
              <a:buFont typeface="Wingdings" panose="05000000000000000000" pitchFamily="2" charset="2"/>
              <a:buNone/>
              <a:defRPr/>
            </a:pPr>
            <a:r>
              <a:rPr lang="nl-NL" altLang="x-none" sz="4000" dirty="0">
                <a:solidFill>
                  <a:schemeClr val="bg1">
                    <a:lumMod val="50000"/>
                    <a:lumOff val="50000"/>
                  </a:schemeClr>
                </a:solidFill>
                <a:ea typeface="ＭＳ Ｐゴシック" charset="-128"/>
                <a:cs typeface="MS PGothic" charset="0"/>
              </a:rPr>
              <a:t>Wie is mijn zinvolle andere?</a:t>
            </a:r>
            <a:endParaRPr lang="nl-NL" altLang="x-none" dirty="0">
              <a:solidFill>
                <a:schemeClr val="bg1">
                  <a:lumMod val="50000"/>
                  <a:lumOff val="50000"/>
                </a:schemeClr>
              </a:solidFill>
              <a:ea typeface="ＭＳ Ｐゴシック" charset="-128"/>
              <a:cs typeface="MS PGothic" charset="0"/>
            </a:endParaRPr>
          </a:p>
        </p:txBody>
      </p:sp>
      <p:pic>
        <p:nvPicPr>
          <p:cNvPr id="5" name="Afbeelding 4">
            <a:extLst>
              <a:ext uri="{FF2B5EF4-FFF2-40B4-BE49-F238E27FC236}">
                <a16:creationId xmlns:a16="http://schemas.microsoft.com/office/drawing/2014/main" id="{AF085872-E476-964D-BBE5-86BDB4C8C1D6}"/>
              </a:ext>
            </a:extLst>
          </p:cNvPr>
          <p:cNvPicPr>
            <a:picLocks noChangeAspect="1"/>
          </p:cNvPicPr>
          <p:nvPr/>
        </p:nvPicPr>
        <p:blipFill>
          <a:blip r:embed="rId2"/>
          <a:stretch>
            <a:fillRect/>
          </a:stretch>
        </p:blipFill>
        <p:spPr>
          <a:xfrm>
            <a:off x="5220072" y="4218718"/>
            <a:ext cx="2165890" cy="2639281"/>
          </a:xfrm>
          <a:prstGeom prst="rect">
            <a:avLst/>
          </a:prstGeom>
        </p:spPr>
      </p:pic>
      <p:pic>
        <p:nvPicPr>
          <p:cNvPr id="7" name="Afbeelding 6">
            <a:extLst>
              <a:ext uri="{FF2B5EF4-FFF2-40B4-BE49-F238E27FC236}">
                <a16:creationId xmlns:a16="http://schemas.microsoft.com/office/drawing/2014/main" id="{7B8D2A6D-A04C-AD49-9F8A-C99E97E99A1D}"/>
              </a:ext>
            </a:extLst>
          </p:cNvPr>
          <p:cNvPicPr>
            <a:picLocks noChangeAspect="1"/>
          </p:cNvPicPr>
          <p:nvPr/>
        </p:nvPicPr>
        <p:blipFill>
          <a:blip r:embed="rId3"/>
          <a:stretch>
            <a:fillRect/>
          </a:stretch>
        </p:blipFill>
        <p:spPr>
          <a:xfrm>
            <a:off x="2457700" y="4218717"/>
            <a:ext cx="2284838" cy="259596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2C54E-0EC1-41C0-98CF-321D7030D8E0}"/>
              </a:ext>
            </a:extLst>
          </p:cNvPr>
          <p:cNvSpPr>
            <a:spLocks noGrp="1"/>
          </p:cNvSpPr>
          <p:nvPr>
            <p:ph type="title"/>
          </p:nvPr>
        </p:nvSpPr>
        <p:spPr/>
        <p:txBody>
          <a:bodyPr/>
          <a:lstStyle/>
          <a:p>
            <a:pPr eaLnBrk="1" hangingPunct="1">
              <a:defRPr/>
            </a:pPr>
            <a:r>
              <a:rPr lang="nl-NL" altLang="x-none" dirty="0">
                <a:ea typeface="ＭＳ Ｐゴシック" charset="-128"/>
                <a:cs typeface="MS PGothic" charset="0"/>
              </a:rPr>
              <a:t>Basisdoelen en eindtermen</a:t>
            </a:r>
          </a:p>
        </p:txBody>
      </p:sp>
      <p:sp>
        <p:nvSpPr>
          <p:cNvPr id="3" name="Tijdelijke aanduiding voor inhoud 2">
            <a:extLst>
              <a:ext uri="{FF2B5EF4-FFF2-40B4-BE49-F238E27FC236}">
                <a16:creationId xmlns:a16="http://schemas.microsoft.com/office/drawing/2014/main" id="{5DF1C110-7680-476D-81A6-60F8414F831E}"/>
              </a:ext>
            </a:extLst>
          </p:cNvPr>
          <p:cNvSpPr>
            <a:spLocks noGrp="1"/>
          </p:cNvSpPr>
          <p:nvPr>
            <p:ph idx="1"/>
          </p:nvPr>
        </p:nvSpPr>
        <p:spPr>
          <a:xfrm>
            <a:off x="461963" y="1196975"/>
            <a:ext cx="8502650" cy="5661025"/>
          </a:xfrm>
        </p:spPr>
        <p:txBody>
          <a:bodyPr/>
          <a:lstStyle/>
          <a:p>
            <a:pPr eaLnBrk="1" hangingPunct="1">
              <a:buClr>
                <a:srgbClr val="FF6213"/>
              </a:buClr>
              <a:buFont typeface="Wingdings" charset="2"/>
              <a:buChar char="§"/>
              <a:defRPr/>
            </a:pPr>
            <a:r>
              <a:rPr lang="nl-NL" altLang="x-none" dirty="0">
                <a:ea typeface="ＭＳ Ｐゴシック" charset="-128"/>
                <a:cs typeface="MS PGothic" charset="0"/>
              </a:rPr>
              <a:t>Voor ieder vak zijn er basisdoelen en eindtermen geformuleerd.</a:t>
            </a:r>
          </a:p>
          <a:p>
            <a:pPr eaLnBrk="1" hangingPunct="1">
              <a:buClr>
                <a:srgbClr val="FF6213"/>
              </a:buClr>
              <a:buFont typeface="Wingdings" charset="2"/>
              <a:buChar char="§"/>
              <a:defRPr/>
            </a:pPr>
            <a:r>
              <a:rPr lang="nl-NL" altLang="x-none" dirty="0">
                <a:ea typeface="ＭＳ Ｐゴシック" charset="-128"/>
                <a:cs typeface="MS PGothic" charset="0"/>
              </a:rPr>
              <a:t>Voor elk vak zijn er </a:t>
            </a:r>
          </a:p>
          <a:p>
            <a:pPr lvl="1" eaLnBrk="1" hangingPunct="1">
              <a:buClr>
                <a:srgbClr val="FF6213"/>
              </a:buClr>
              <a:buFont typeface="Wingdings" charset="2"/>
              <a:buChar char="§"/>
              <a:defRPr/>
            </a:pPr>
            <a:r>
              <a:rPr lang="nl-NL" altLang="x-none" dirty="0">
                <a:ea typeface="ＭＳ Ｐゴシック" charset="-128"/>
                <a:cs typeface="MS PGothic" charset="0"/>
              </a:rPr>
              <a:t>doorlopende leerlijnen</a:t>
            </a:r>
          </a:p>
          <a:p>
            <a:pPr lvl="1" eaLnBrk="1" hangingPunct="1">
              <a:buClr>
                <a:srgbClr val="FF6213"/>
              </a:buClr>
              <a:buFont typeface="Wingdings" charset="2"/>
              <a:buChar char="§"/>
              <a:defRPr/>
            </a:pPr>
            <a:r>
              <a:rPr lang="nl-NL" altLang="x-none" dirty="0">
                <a:ea typeface="ＭＳ Ｐゴシック" charset="-128"/>
                <a:cs typeface="MS PGothic" charset="0"/>
              </a:rPr>
              <a:t>algemene exameneisen</a:t>
            </a:r>
          </a:p>
          <a:p>
            <a:pPr lvl="1" eaLnBrk="1" hangingPunct="1">
              <a:buClr>
                <a:srgbClr val="FF6213"/>
              </a:buClr>
              <a:buFont typeface="Wingdings" charset="2"/>
              <a:buChar char="§"/>
              <a:defRPr/>
            </a:pPr>
            <a:r>
              <a:rPr lang="nl-NL" altLang="x-none" dirty="0">
                <a:ea typeface="ＭＳ Ｐゴシック" charset="-128"/>
                <a:cs typeface="MS PGothic" charset="0"/>
              </a:rPr>
              <a:t>domeinen</a:t>
            </a:r>
          </a:p>
          <a:p>
            <a:pPr lvl="1" eaLnBrk="1" hangingPunct="1">
              <a:buClr>
                <a:srgbClr val="FF6213"/>
              </a:buClr>
              <a:buFont typeface="Wingdings" charset="2"/>
              <a:buChar char="§"/>
              <a:defRPr/>
            </a:pPr>
            <a:r>
              <a:rPr lang="nl-NL" altLang="x-none" dirty="0">
                <a:ea typeface="ＭＳ Ｐゴシック" charset="-128"/>
                <a:cs typeface="MS PGothic" charset="0"/>
              </a:rPr>
              <a:t>vakoverstijgende lessuggesties</a:t>
            </a:r>
          </a:p>
        </p:txBody>
      </p:sp>
      <p:pic>
        <p:nvPicPr>
          <p:cNvPr id="5" name="Afbeelding 4">
            <a:extLst>
              <a:ext uri="{FF2B5EF4-FFF2-40B4-BE49-F238E27FC236}">
                <a16:creationId xmlns:a16="http://schemas.microsoft.com/office/drawing/2014/main" id="{989CBD9C-2C82-DA4E-9F10-4FE8674F9F17}"/>
              </a:ext>
            </a:extLst>
          </p:cNvPr>
          <p:cNvPicPr>
            <a:picLocks noChangeAspect="1"/>
          </p:cNvPicPr>
          <p:nvPr/>
        </p:nvPicPr>
        <p:blipFill>
          <a:blip r:embed="rId3"/>
          <a:stretch>
            <a:fillRect/>
          </a:stretch>
        </p:blipFill>
        <p:spPr>
          <a:xfrm>
            <a:off x="6084168" y="2411344"/>
            <a:ext cx="2861860" cy="2025868"/>
          </a:xfrm>
          <a:prstGeom prst="rect">
            <a:avLst/>
          </a:prstGeom>
        </p:spPr>
      </p:pic>
      <p:pic>
        <p:nvPicPr>
          <p:cNvPr id="7" name="Afbeelding 6">
            <a:extLst>
              <a:ext uri="{FF2B5EF4-FFF2-40B4-BE49-F238E27FC236}">
                <a16:creationId xmlns:a16="http://schemas.microsoft.com/office/drawing/2014/main" id="{934A65BA-F944-BD41-8B1B-34F8DF3ABF66}"/>
              </a:ext>
            </a:extLst>
          </p:cNvPr>
          <p:cNvPicPr>
            <a:picLocks noChangeAspect="1"/>
          </p:cNvPicPr>
          <p:nvPr/>
        </p:nvPicPr>
        <p:blipFill>
          <a:blip r:embed="rId4"/>
          <a:stretch>
            <a:fillRect/>
          </a:stretch>
        </p:blipFill>
        <p:spPr>
          <a:xfrm>
            <a:off x="6114275" y="5080081"/>
            <a:ext cx="2830570" cy="1143000"/>
          </a:xfrm>
          <a:prstGeom prst="rect">
            <a:avLst/>
          </a:prstGeom>
        </p:spPr>
      </p:pic>
    </p:spTree>
    <p:extLst>
      <p:ext uri="{BB962C8B-B14F-4D97-AF65-F5344CB8AC3E}">
        <p14:creationId xmlns:p14="http://schemas.microsoft.com/office/powerpoint/2010/main" val="3514305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2C54E-0EC1-41C0-98CF-321D7030D8E0}"/>
              </a:ext>
            </a:extLst>
          </p:cNvPr>
          <p:cNvSpPr>
            <a:spLocks noGrp="1"/>
          </p:cNvSpPr>
          <p:nvPr>
            <p:ph type="title"/>
          </p:nvPr>
        </p:nvSpPr>
        <p:spPr/>
        <p:txBody>
          <a:bodyPr/>
          <a:lstStyle/>
          <a:p>
            <a:pPr eaLnBrk="1" hangingPunct="1">
              <a:defRPr/>
            </a:pPr>
            <a:r>
              <a:rPr lang="nl-NL" dirty="0"/>
              <a:t>Verzamelde Formatieve Perioderesultaten</a:t>
            </a:r>
            <a:endParaRPr lang="nl-NL" altLang="x-none" dirty="0">
              <a:ea typeface="ＭＳ Ｐゴシック" charset="-128"/>
              <a:cs typeface="MS PGothic" charset="0"/>
            </a:endParaRPr>
          </a:p>
        </p:txBody>
      </p:sp>
      <p:sp>
        <p:nvSpPr>
          <p:cNvPr id="3" name="Tijdelijke aanduiding voor inhoud 2">
            <a:extLst>
              <a:ext uri="{FF2B5EF4-FFF2-40B4-BE49-F238E27FC236}">
                <a16:creationId xmlns:a16="http://schemas.microsoft.com/office/drawing/2014/main" id="{5DF1C110-7680-476D-81A6-60F8414F831E}"/>
              </a:ext>
            </a:extLst>
          </p:cNvPr>
          <p:cNvSpPr>
            <a:spLocks noGrp="1"/>
          </p:cNvSpPr>
          <p:nvPr>
            <p:ph idx="1"/>
          </p:nvPr>
        </p:nvSpPr>
        <p:spPr>
          <a:xfrm>
            <a:off x="320675" y="1772816"/>
            <a:ext cx="5115421" cy="4406255"/>
          </a:xfrm>
        </p:spPr>
        <p:txBody>
          <a:bodyPr/>
          <a:lstStyle/>
          <a:p>
            <a:pPr eaLnBrk="1" hangingPunct="1">
              <a:buClr>
                <a:srgbClr val="FF6213"/>
              </a:buClr>
              <a:buFont typeface="Wingdings" charset="2"/>
              <a:buChar char="§"/>
              <a:defRPr/>
            </a:pPr>
            <a:r>
              <a:rPr lang="nl-NL" altLang="x-none" dirty="0">
                <a:ea typeface="ＭＳ Ｐゴシック" charset="-128"/>
                <a:cs typeface="MS PGothic" charset="0"/>
              </a:rPr>
              <a:t>Formuleer succes</a:t>
            </a:r>
          </a:p>
          <a:p>
            <a:pPr eaLnBrk="1" hangingPunct="1">
              <a:buClr>
                <a:srgbClr val="FF6213"/>
              </a:buClr>
              <a:buFont typeface="Wingdings" charset="2"/>
              <a:buChar char="§"/>
              <a:defRPr/>
            </a:pPr>
            <a:r>
              <a:rPr lang="nl-NL" altLang="x-none" dirty="0">
                <a:ea typeface="ＭＳ Ｐゴシック" charset="-128"/>
                <a:cs typeface="MS PGothic" charset="0"/>
              </a:rPr>
              <a:t>Bied inzicht</a:t>
            </a:r>
          </a:p>
          <a:p>
            <a:pPr eaLnBrk="1" hangingPunct="1">
              <a:buClr>
                <a:srgbClr val="FF6213"/>
              </a:buClr>
              <a:buFont typeface="Wingdings" charset="2"/>
              <a:buChar char="§"/>
              <a:defRPr/>
            </a:pPr>
            <a:r>
              <a:rPr lang="nl-NL" altLang="x-none" dirty="0">
                <a:ea typeface="ＭＳ Ｐゴシック" charset="-128"/>
                <a:cs typeface="MS PGothic" charset="0"/>
              </a:rPr>
              <a:t>Cijfers zijn geen resultaten maar hulpmiddelen</a:t>
            </a:r>
          </a:p>
          <a:p>
            <a:pPr eaLnBrk="1" hangingPunct="1">
              <a:buClr>
                <a:srgbClr val="FF6213"/>
              </a:buClr>
              <a:buFont typeface="Wingdings" charset="2"/>
              <a:buChar char="§"/>
              <a:defRPr/>
            </a:pPr>
            <a:r>
              <a:rPr lang="nl-NL" altLang="x-none" dirty="0">
                <a:ea typeface="ＭＳ Ｐゴシック" charset="-128"/>
                <a:cs typeface="MS PGothic" charset="0"/>
              </a:rPr>
              <a:t>Verantwoordelijkheid geven en krijgen</a:t>
            </a:r>
          </a:p>
        </p:txBody>
      </p:sp>
      <p:pic>
        <p:nvPicPr>
          <p:cNvPr id="5" name="Afbeelding 4">
            <a:extLst>
              <a:ext uri="{FF2B5EF4-FFF2-40B4-BE49-F238E27FC236}">
                <a16:creationId xmlns:a16="http://schemas.microsoft.com/office/drawing/2014/main" id="{A9C45514-EF89-B341-8F11-BD6FC36A1F68}"/>
              </a:ext>
            </a:extLst>
          </p:cNvPr>
          <p:cNvPicPr>
            <a:picLocks noChangeAspect="1"/>
          </p:cNvPicPr>
          <p:nvPr/>
        </p:nvPicPr>
        <p:blipFill>
          <a:blip r:embed="rId3"/>
          <a:stretch>
            <a:fillRect/>
          </a:stretch>
        </p:blipFill>
        <p:spPr>
          <a:xfrm>
            <a:off x="4860032" y="4798900"/>
            <a:ext cx="3240360" cy="1947489"/>
          </a:xfrm>
          <a:prstGeom prst="rect">
            <a:avLst/>
          </a:prstGeom>
        </p:spPr>
      </p:pic>
      <p:pic>
        <p:nvPicPr>
          <p:cNvPr id="7" name="Afbeelding 6">
            <a:extLst>
              <a:ext uri="{FF2B5EF4-FFF2-40B4-BE49-F238E27FC236}">
                <a16:creationId xmlns:a16="http://schemas.microsoft.com/office/drawing/2014/main" id="{927D4995-9A4A-8343-A6B2-2E0C42FFD40B}"/>
              </a:ext>
            </a:extLst>
          </p:cNvPr>
          <p:cNvPicPr>
            <a:picLocks noChangeAspect="1"/>
          </p:cNvPicPr>
          <p:nvPr/>
        </p:nvPicPr>
        <p:blipFill>
          <a:blip r:embed="rId4"/>
          <a:stretch>
            <a:fillRect/>
          </a:stretch>
        </p:blipFill>
        <p:spPr>
          <a:xfrm>
            <a:off x="4860031" y="2059100"/>
            <a:ext cx="3240360" cy="2644864"/>
          </a:xfrm>
          <a:prstGeom prst="rect">
            <a:avLst/>
          </a:prstGeom>
        </p:spPr>
      </p:pic>
    </p:spTree>
    <p:extLst>
      <p:ext uri="{BB962C8B-B14F-4D97-AF65-F5344CB8AC3E}">
        <p14:creationId xmlns:p14="http://schemas.microsoft.com/office/powerpoint/2010/main" val="1941636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2C54E-0EC1-41C0-98CF-321D7030D8E0}"/>
              </a:ext>
            </a:extLst>
          </p:cNvPr>
          <p:cNvSpPr>
            <a:spLocks noGrp="1"/>
          </p:cNvSpPr>
          <p:nvPr>
            <p:ph type="title"/>
          </p:nvPr>
        </p:nvSpPr>
        <p:spPr/>
        <p:txBody>
          <a:bodyPr/>
          <a:lstStyle/>
          <a:p>
            <a:pPr eaLnBrk="1" hangingPunct="1">
              <a:defRPr/>
            </a:pPr>
            <a:r>
              <a:rPr lang="nl-NL" dirty="0"/>
              <a:t>Proefvertaling, Nakijkmodel, Analyse</a:t>
            </a:r>
            <a:endParaRPr lang="nl-NL" altLang="x-none" dirty="0">
              <a:ea typeface="ＭＳ Ｐゴシック" charset="-128"/>
              <a:cs typeface="MS PGothic" charset="0"/>
            </a:endParaRPr>
          </a:p>
        </p:txBody>
      </p:sp>
      <p:sp>
        <p:nvSpPr>
          <p:cNvPr id="3" name="Tijdelijke aanduiding voor inhoud 2">
            <a:extLst>
              <a:ext uri="{FF2B5EF4-FFF2-40B4-BE49-F238E27FC236}">
                <a16:creationId xmlns:a16="http://schemas.microsoft.com/office/drawing/2014/main" id="{5DF1C110-7680-476D-81A6-60F8414F831E}"/>
              </a:ext>
            </a:extLst>
          </p:cNvPr>
          <p:cNvSpPr>
            <a:spLocks noGrp="1"/>
          </p:cNvSpPr>
          <p:nvPr>
            <p:ph idx="1"/>
          </p:nvPr>
        </p:nvSpPr>
        <p:spPr>
          <a:xfrm>
            <a:off x="320675" y="1772816"/>
            <a:ext cx="4539357" cy="4406255"/>
          </a:xfrm>
        </p:spPr>
        <p:txBody>
          <a:bodyPr/>
          <a:lstStyle/>
          <a:p>
            <a:pPr eaLnBrk="1" hangingPunct="1">
              <a:buClr>
                <a:srgbClr val="FF6213"/>
              </a:buClr>
              <a:buFont typeface="Wingdings" charset="2"/>
              <a:buChar char="§"/>
              <a:defRPr/>
            </a:pPr>
            <a:r>
              <a:rPr lang="nl-NL" altLang="x-none" dirty="0">
                <a:ea typeface="ＭＳ Ｐゴシック" charset="-128"/>
                <a:cs typeface="MS PGothic" charset="0"/>
              </a:rPr>
              <a:t>T.I.T.E.L.-methode</a:t>
            </a:r>
          </a:p>
          <a:p>
            <a:pPr eaLnBrk="1" hangingPunct="1">
              <a:buClr>
                <a:srgbClr val="FF6213"/>
              </a:buClr>
              <a:buFont typeface="Wingdings" charset="2"/>
              <a:buChar char="§"/>
              <a:defRPr/>
            </a:pPr>
            <a:r>
              <a:rPr lang="nl-NL" altLang="x-none" dirty="0">
                <a:ea typeface="ＭＳ Ｐゴシック" charset="-128"/>
                <a:cs typeface="MS PGothic" charset="0"/>
              </a:rPr>
              <a:t>Nakijken</a:t>
            </a:r>
          </a:p>
          <a:p>
            <a:pPr eaLnBrk="1" hangingPunct="1">
              <a:buClr>
                <a:srgbClr val="FF6213"/>
              </a:buClr>
              <a:buFont typeface="Wingdings" charset="2"/>
              <a:buChar char="§"/>
              <a:defRPr/>
            </a:pPr>
            <a:r>
              <a:rPr lang="nl-NL" altLang="x-none" dirty="0">
                <a:ea typeface="ＭＳ Ｐゴシック" charset="-128"/>
                <a:cs typeface="MS PGothic" charset="0"/>
              </a:rPr>
              <a:t>Wat weet ik? </a:t>
            </a:r>
          </a:p>
          <a:p>
            <a:pPr eaLnBrk="1" hangingPunct="1">
              <a:buClr>
                <a:srgbClr val="FF6213"/>
              </a:buClr>
              <a:buFont typeface="Wingdings" charset="2"/>
              <a:buChar char="§"/>
              <a:defRPr/>
            </a:pPr>
            <a:r>
              <a:rPr lang="nl-NL" altLang="x-none" dirty="0">
                <a:ea typeface="ＭＳ Ｐゴシック" charset="-128"/>
                <a:cs typeface="MS PGothic" charset="0"/>
              </a:rPr>
              <a:t>Wat weet ik niet?</a:t>
            </a:r>
          </a:p>
          <a:p>
            <a:pPr lvl="1" eaLnBrk="1" hangingPunct="1">
              <a:buClr>
                <a:srgbClr val="FF6213"/>
              </a:buClr>
              <a:buFont typeface="Wingdings" charset="2"/>
              <a:buChar char="§"/>
              <a:defRPr/>
            </a:pPr>
            <a:r>
              <a:rPr lang="nl-NL" altLang="x-none" dirty="0">
                <a:ea typeface="ＭＳ Ｐゴシック" charset="-128"/>
                <a:cs typeface="MS PGothic" charset="0"/>
              </a:rPr>
              <a:t>nog niet?</a:t>
            </a:r>
          </a:p>
          <a:p>
            <a:pPr lvl="1" eaLnBrk="1" hangingPunct="1">
              <a:buClr>
                <a:srgbClr val="FF6213"/>
              </a:buClr>
              <a:buFont typeface="Wingdings" charset="2"/>
              <a:buChar char="§"/>
              <a:defRPr/>
            </a:pPr>
            <a:r>
              <a:rPr lang="nl-NL" altLang="x-none" dirty="0">
                <a:ea typeface="ＭＳ Ｐゴシック" charset="-128"/>
                <a:cs typeface="MS PGothic" charset="0"/>
              </a:rPr>
              <a:t>niet meer?</a:t>
            </a:r>
          </a:p>
          <a:p>
            <a:pPr eaLnBrk="1" hangingPunct="1">
              <a:buClr>
                <a:srgbClr val="FF6213"/>
              </a:buClr>
              <a:buFont typeface="Wingdings" charset="2"/>
              <a:buChar char="§"/>
              <a:defRPr/>
            </a:pPr>
            <a:r>
              <a:rPr lang="nl-NL" altLang="x-none" dirty="0">
                <a:ea typeface="ＭＳ Ｐゴシック" charset="-128"/>
                <a:cs typeface="MS PGothic" charset="0"/>
              </a:rPr>
              <a:t>Vooruitgang</a:t>
            </a:r>
          </a:p>
        </p:txBody>
      </p:sp>
      <p:pic>
        <p:nvPicPr>
          <p:cNvPr id="6" name="Afbeelding 5">
            <a:extLst>
              <a:ext uri="{FF2B5EF4-FFF2-40B4-BE49-F238E27FC236}">
                <a16:creationId xmlns:a16="http://schemas.microsoft.com/office/drawing/2014/main" id="{CF060F9A-D5CA-8245-8C89-61C3102B86C4}"/>
              </a:ext>
            </a:extLst>
          </p:cNvPr>
          <p:cNvPicPr>
            <a:picLocks noChangeAspect="1"/>
          </p:cNvPicPr>
          <p:nvPr/>
        </p:nvPicPr>
        <p:blipFill rotWithShape="1">
          <a:blip r:embed="rId3"/>
          <a:srcRect l="14563"/>
          <a:stretch/>
        </p:blipFill>
        <p:spPr>
          <a:xfrm>
            <a:off x="6844307" y="5058058"/>
            <a:ext cx="2172072" cy="1673686"/>
          </a:xfrm>
          <a:prstGeom prst="rect">
            <a:avLst/>
          </a:prstGeom>
        </p:spPr>
      </p:pic>
      <p:pic>
        <p:nvPicPr>
          <p:cNvPr id="9" name="Afbeelding 8">
            <a:extLst>
              <a:ext uri="{FF2B5EF4-FFF2-40B4-BE49-F238E27FC236}">
                <a16:creationId xmlns:a16="http://schemas.microsoft.com/office/drawing/2014/main" id="{C0426E94-C125-9249-986D-795113A27663}"/>
              </a:ext>
            </a:extLst>
          </p:cNvPr>
          <p:cNvPicPr>
            <a:picLocks noChangeAspect="1"/>
          </p:cNvPicPr>
          <p:nvPr/>
        </p:nvPicPr>
        <p:blipFill>
          <a:blip r:embed="rId4"/>
          <a:stretch>
            <a:fillRect/>
          </a:stretch>
        </p:blipFill>
        <p:spPr>
          <a:xfrm>
            <a:off x="5364088" y="1758334"/>
            <a:ext cx="3612232" cy="1382633"/>
          </a:xfrm>
          <a:prstGeom prst="rect">
            <a:avLst/>
          </a:prstGeom>
        </p:spPr>
      </p:pic>
      <p:pic>
        <p:nvPicPr>
          <p:cNvPr id="11" name="Afbeelding 10">
            <a:extLst>
              <a:ext uri="{FF2B5EF4-FFF2-40B4-BE49-F238E27FC236}">
                <a16:creationId xmlns:a16="http://schemas.microsoft.com/office/drawing/2014/main" id="{FF723BE0-C1CB-4C46-886C-A0432F01E89C}"/>
              </a:ext>
            </a:extLst>
          </p:cNvPr>
          <p:cNvPicPr>
            <a:picLocks noChangeAspect="1"/>
          </p:cNvPicPr>
          <p:nvPr/>
        </p:nvPicPr>
        <p:blipFill>
          <a:blip r:embed="rId5"/>
          <a:stretch>
            <a:fillRect/>
          </a:stretch>
        </p:blipFill>
        <p:spPr>
          <a:xfrm>
            <a:off x="4003836" y="3956701"/>
            <a:ext cx="3166368" cy="1868390"/>
          </a:xfrm>
          <a:prstGeom prst="rect">
            <a:avLst/>
          </a:prstGeom>
        </p:spPr>
      </p:pic>
    </p:spTree>
    <p:extLst>
      <p:ext uri="{BB962C8B-B14F-4D97-AF65-F5344CB8AC3E}">
        <p14:creationId xmlns:p14="http://schemas.microsoft.com/office/powerpoint/2010/main" val="754991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kstvak 2">
            <a:extLst>
              <a:ext uri="{FF2B5EF4-FFF2-40B4-BE49-F238E27FC236}">
                <a16:creationId xmlns:a16="http://schemas.microsoft.com/office/drawing/2014/main" id="{E54A8DD3-4DC5-4EF0-8DE3-6A3E66EAC707}"/>
              </a:ext>
            </a:extLst>
          </p:cNvPr>
          <p:cNvSpPr txBox="1">
            <a:spLocks noChangeArrowheads="1"/>
          </p:cNvSpPr>
          <p:nvPr/>
        </p:nvSpPr>
        <p:spPr bwMode="auto">
          <a:xfrm>
            <a:off x="4787900" y="6113463"/>
            <a:ext cx="4105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Palatino Linotype" panose="02040502050505030304" pitchFamily="18"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Palatino Linotype" panose="02040502050505030304" pitchFamily="18" charset="0"/>
                <a:ea typeface="ＭＳ Ｐゴシック" panose="020B0600070205080204" pitchFamily="34" charset="-128"/>
              </a:defRPr>
            </a:lvl2pPr>
            <a:lvl3pPr marL="1143000" indent="-228600">
              <a:spcBef>
                <a:spcPct val="20000"/>
              </a:spcBef>
              <a:buClr>
                <a:schemeClr val="hlink"/>
              </a:buClr>
              <a:buFont typeface="Wingdings" panose="05000000000000000000" pitchFamily="2" charset="2"/>
              <a:buChar char="§"/>
              <a:defRPr sz="2400">
                <a:solidFill>
                  <a:schemeClr val="tx1"/>
                </a:solidFill>
                <a:latin typeface="Palatino Linotype" panose="020405020505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Palatino Linotype" panose="02040502050505030304" pitchFamily="18" charset="0"/>
                <a:ea typeface="ＭＳ Ｐゴシック" panose="020B0600070205080204" pitchFamily="34" charset="-128"/>
              </a:defRPr>
            </a:lvl4pPr>
            <a:lvl5pPr marL="2057400" indent="-228600">
              <a:spcBef>
                <a:spcPct val="20000"/>
              </a:spcBef>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Palatino Linotype" panose="02040502050505030304" pitchFamily="18" charset="0"/>
                <a:ea typeface="ＭＳ Ｐゴシック" panose="020B0600070205080204" pitchFamily="34" charset="-128"/>
              </a:defRPr>
            </a:lvl9pPr>
          </a:lstStyle>
          <a:p>
            <a:pPr>
              <a:spcBef>
                <a:spcPct val="0"/>
              </a:spcBef>
              <a:buClrTx/>
              <a:buSzTx/>
              <a:buFontTx/>
              <a:buNone/>
            </a:pPr>
            <a:r>
              <a:rPr lang="nl-NL" altLang="nl-NL" sz="2400"/>
              <a:t>Plato </a:t>
            </a:r>
            <a:r>
              <a:rPr lang="nl-NL" altLang="nl-NL" sz="2400" i="1"/>
              <a:t>Symposium</a:t>
            </a:r>
            <a:endParaRPr lang="nl-NL" altLang="nl-NL" sz="2400">
              <a:latin typeface="Trattatello" pitchFamily="34" charset="0"/>
            </a:endParaRPr>
          </a:p>
          <a:p>
            <a:pPr algn="r">
              <a:spcBef>
                <a:spcPct val="0"/>
              </a:spcBef>
              <a:buClrTx/>
              <a:buSzTx/>
              <a:buFontTx/>
              <a:buNone/>
            </a:pPr>
            <a:endParaRPr lang="nl-NL" altLang="nl-NL" sz="1600">
              <a:latin typeface="Trattatello" pitchFamily="34" charset="0"/>
            </a:endParaRPr>
          </a:p>
        </p:txBody>
      </p:sp>
      <p:sp>
        <p:nvSpPr>
          <p:cNvPr id="6" name="Tijdelijke aanduiding voor inhoud 2">
            <a:extLst>
              <a:ext uri="{FF2B5EF4-FFF2-40B4-BE49-F238E27FC236}">
                <a16:creationId xmlns:a16="http://schemas.microsoft.com/office/drawing/2014/main" id="{FD09D692-B13E-47E9-B7D6-BB5E504218DE}"/>
              </a:ext>
            </a:extLst>
          </p:cNvPr>
          <p:cNvSpPr txBox="1">
            <a:spLocks/>
          </p:cNvSpPr>
          <p:nvPr/>
        </p:nvSpPr>
        <p:spPr>
          <a:xfrm>
            <a:off x="457200" y="390525"/>
            <a:ext cx="8229600" cy="5054600"/>
          </a:xfrm>
          <a:prstGeom prst="rect">
            <a:avLst/>
          </a:prstGeom>
        </p:spPr>
        <p:txBody>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panose="020B0600070205080204" pitchFamily="34"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5pPr>
            <a:lvl6pPr marL="25146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a:lstStyle>
          <a:p>
            <a:pPr marL="0" indent="0" eaLnBrk="1" hangingPunct="1">
              <a:buClr>
                <a:srgbClr val="FF6213"/>
              </a:buClr>
              <a:buFont typeface="Wingdings" pitchFamily="2" charset="2"/>
              <a:buNone/>
              <a:defRPr/>
            </a:pPr>
            <a:r>
              <a:rPr lang="nl-NL" altLang="x-none" kern="0" dirty="0" err="1">
                <a:latin typeface="Trattatello" panose="020F0403020200020303" pitchFamily="34" charset="0"/>
                <a:ea typeface="ＭＳ Ｐゴシック" charset="-128"/>
                <a:cs typeface="MS PGothic" charset="0"/>
              </a:rPr>
              <a:t>Sokrates</a:t>
            </a:r>
            <a:r>
              <a:rPr lang="nl-NL" altLang="x-none" kern="0" dirty="0">
                <a:latin typeface="Trattatello" panose="020F0403020200020303" pitchFamily="34" charset="0"/>
                <a:ea typeface="ＭＳ Ｐゴシック" charset="-128"/>
                <a:cs typeface="MS PGothic" charset="0"/>
              </a:rPr>
              <a:t> was gaan zitten en had gezegd: 'Dat zou mooi zijn, </a:t>
            </a:r>
            <a:r>
              <a:rPr lang="nl-NL" altLang="x-none" kern="0" dirty="0" err="1">
                <a:latin typeface="Trattatello" panose="020F0403020200020303" pitchFamily="34" charset="0"/>
                <a:ea typeface="ＭＳ Ｐゴシック" charset="-128"/>
                <a:cs typeface="MS PGothic" charset="0"/>
              </a:rPr>
              <a:t>Agathon</a:t>
            </a:r>
            <a:r>
              <a:rPr lang="nl-NL" altLang="x-none" kern="0" dirty="0">
                <a:latin typeface="Trattatello" panose="020F0403020200020303" pitchFamily="34" charset="0"/>
                <a:ea typeface="ＭＳ Ｐゴシック" charset="-128"/>
                <a:cs typeface="MS PGothic" charset="0"/>
              </a:rPr>
              <a:t> als wijsheid iets was dat bij ons van iemand die vol naar iemand die leger is stroomde wanneer we elkaar aanraakten, net als water in bekers dat langs zo'n wollen draad uit de volle naar de legere stroomt. Als dat met wijsheid ook zo is, sla ik die plaats naast jou hoog aan, want dan zal ik door jou vast worden gevuld. Want die van mij stelt niet veel voor en is twijfelachtig, net als een droom, maar de jouwe is schitterend en belooft nog veel goeds, zo fel als hij van je afstraalde, zo jong als je bent, toen je hem eergisteren onthulde voor de ogen van meer dan dertigduizend Grieken.'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2C54E-0EC1-41C0-98CF-321D7030D8E0}"/>
              </a:ext>
            </a:extLst>
          </p:cNvPr>
          <p:cNvSpPr>
            <a:spLocks noGrp="1"/>
          </p:cNvSpPr>
          <p:nvPr>
            <p:ph type="title"/>
          </p:nvPr>
        </p:nvSpPr>
        <p:spPr/>
        <p:txBody>
          <a:bodyPr/>
          <a:lstStyle/>
          <a:p>
            <a:pPr eaLnBrk="1" hangingPunct="1">
              <a:defRPr/>
            </a:pPr>
            <a:r>
              <a:rPr lang="nl-NL" dirty="0"/>
              <a:t>Zinstructuur en Duplo</a:t>
            </a:r>
            <a:endParaRPr lang="nl-NL" altLang="x-none" dirty="0">
              <a:ea typeface="ＭＳ Ｐゴシック" charset="-128"/>
              <a:cs typeface="MS PGothic" charset="0"/>
            </a:endParaRPr>
          </a:p>
        </p:txBody>
      </p:sp>
      <p:pic>
        <p:nvPicPr>
          <p:cNvPr id="8" name="Afbeelding 7">
            <a:extLst>
              <a:ext uri="{FF2B5EF4-FFF2-40B4-BE49-F238E27FC236}">
                <a16:creationId xmlns:a16="http://schemas.microsoft.com/office/drawing/2014/main" id="{9A5CD373-22EA-324B-B572-BF2147797A24}"/>
              </a:ext>
            </a:extLst>
          </p:cNvPr>
          <p:cNvPicPr>
            <a:picLocks noChangeAspect="1"/>
          </p:cNvPicPr>
          <p:nvPr/>
        </p:nvPicPr>
        <p:blipFill>
          <a:blip r:embed="rId3"/>
          <a:stretch>
            <a:fillRect/>
          </a:stretch>
        </p:blipFill>
        <p:spPr>
          <a:xfrm>
            <a:off x="107504" y="1268760"/>
            <a:ext cx="6480720" cy="4268840"/>
          </a:xfrm>
          <a:prstGeom prst="rect">
            <a:avLst/>
          </a:prstGeom>
        </p:spPr>
      </p:pic>
      <p:pic>
        <p:nvPicPr>
          <p:cNvPr id="12" name="Afbeelding 11">
            <a:extLst>
              <a:ext uri="{FF2B5EF4-FFF2-40B4-BE49-F238E27FC236}">
                <a16:creationId xmlns:a16="http://schemas.microsoft.com/office/drawing/2014/main" id="{02691536-568A-EF44-B91B-D39295FFDA1F}"/>
              </a:ext>
            </a:extLst>
          </p:cNvPr>
          <p:cNvPicPr>
            <a:picLocks noChangeAspect="1"/>
          </p:cNvPicPr>
          <p:nvPr/>
        </p:nvPicPr>
        <p:blipFill rotWithShape="1">
          <a:blip r:embed="rId4"/>
          <a:srcRect l="2595" t="30845" r="2595"/>
          <a:stretch/>
        </p:blipFill>
        <p:spPr>
          <a:xfrm>
            <a:off x="4932040" y="5296078"/>
            <a:ext cx="4104226" cy="1452681"/>
          </a:xfrm>
          <a:prstGeom prst="rect">
            <a:avLst/>
          </a:prstGeom>
        </p:spPr>
      </p:pic>
      <p:pic>
        <p:nvPicPr>
          <p:cNvPr id="14" name="Afbeelding 13">
            <a:extLst>
              <a:ext uri="{FF2B5EF4-FFF2-40B4-BE49-F238E27FC236}">
                <a16:creationId xmlns:a16="http://schemas.microsoft.com/office/drawing/2014/main" id="{27515461-EA17-BF42-A716-F14B0712A2AF}"/>
              </a:ext>
            </a:extLst>
          </p:cNvPr>
          <p:cNvPicPr>
            <a:picLocks noChangeAspect="1"/>
          </p:cNvPicPr>
          <p:nvPr/>
        </p:nvPicPr>
        <p:blipFill>
          <a:blip r:embed="rId5"/>
          <a:stretch>
            <a:fillRect/>
          </a:stretch>
        </p:blipFill>
        <p:spPr>
          <a:xfrm>
            <a:off x="5872056" y="3246712"/>
            <a:ext cx="3164210" cy="1944136"/>
          </a:xfrm>
          <a:prstGeom prst="rect">
            <a:avLst/>
          </a:prstGeom>
        </p:spPr>
      </p:pic>
    </p:spTree>
    <p:extLst>
      <p:ext uri="{BB962C8B-B14F-4D97-AF65-F5344CB8AC3E}">
        <p14:creationId xmlns:p14="http://schemas.microsoft.com/office/powerpoint/2010/main" val="343751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4C9C0A3-9598-CE46-AE25-B825FAA90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74" y="908720"/>
            <a:ext cx="8454452" cy="5752684"/>
          </a:xfrm>
          <a:prstGeom prst="rect">
            <a:avLst/>
          </a:prstGeom>
        </p:spPr>
      </p:pic>
      <p:sp>
        <p:nvSpPr>
          <p:cNvPr id="4" name="Titel 1">
            <a:extLst>
              <a:ext uri="{FF2B5EF4-FFF2-40B4-BE49-F238E27FC236}">
                <a16:creationId xmlns:a16="http://schemas.microsoft.com/office/drawing/2014/main" id="{E7D67898-007D-E643-8A6A-7500545674A5}"/>
              </a:ext>
            </a:extLst>
          </p:cNvPr>
          <p:cNvSpPr txBox="1">
            <a:spLocks/>
          </p:cNvSpPr>
          <p:nvPr/>
        </p:nvSpPr>
        <p:spPr>
          <a:xfrm>
            <a:off x="457200" y="26115"/>
            <a:ext cx="8229600" cy="88260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panose="020B0600070205080204" pitchFamily="3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9pPr>
          </a:lstStyle>
          <a:p>
            <a:pPr eaLnBrk="1" hangingPunct="1">
              <a:defRPr/>
            </a:pPr>
            <a:r>
              <a:rPr lang="nl-NL" kern="0" dirty="0"/>
              <a:t>Zinvolle variatie</a:t>
            </a:r>
            <a:endParaRPr lang="nl-NL" altLang="x-none" kern="0" dirty="0">
              <a:ea typeface="ＭＳ Ｐゴシック" charset="-128"/>
              <a:cs typeface="MS PGothic" charset="0"/>
            </a:endParaRPr>
          </a:p>
        </p:txBody>
      </p:sp>
    </p:spTree>
    <p:extLst>
      <p:ext uri="{BB962C8B-B14F-4D97-AF65-F5344CB8AC3E}">
        <p14:creationId xmlns:p14="http://schemas.microsoft.com/office/powerpoint/2010/main" val="3491448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E7D67898-007D-E643-8A6A-7500545674A5}"/>
              </a:ext>
            </a:extLst>
          </p:cNvPr>
          <p:cNvSpPr txBox="1">
            <a:spLocks/>
          </p:cNvSpPr>
          <p:nvPr/>
        </p:nvSpPr>
        <p:spPr>
          <a:xfrm>
            <a:off x="457200" y="26115"/>
            <a:ext cx="8229600" cy="88260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panose="020B0600070205080204" pitchFamily="3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9pPr>
          </a:lstStyle>
          <a:p>
            <a:pPr eaLnBrk="1" hangingPunct="1">
              <a:defRPr/>
            </a:pPr>
            <a:r>
              <a:rPr lang="nl-NL" kern="0" dirty="0"/>
              <a:t>Vertalen "met smaak" </a:t>
            </a:r>
            <a:endParaRPr lang="nl-NL" altLang="x-none" kern="0" dirty="0">
              <a:ea typeface="ＭＳ Ｐゴシック" charset="-128"/>
              <a:cs typeface="MS PGothic" charset="0"/>
            </a:endParaRPr>
          </a:p>
        </p:txBody>
      </p:sp>
      <p:pic>
        <p:nvPicPr>
          <p:cNvPr id="5" name="Afbeelding 4">
            <a:extLst>
              <a:ext uri="{FF2B5EF4-FFF2-40B4-BE49-F238E27FC236}">
                <a16:creationId xmlns:a16="http://schemas.microsoft.com/office/drawing/2014/main" id="{B7F0C449-8F37-EF45-ACAD-D266553DFCB8}"/>
              </a:ext>
            </a:extLst>
          </p:cNvPr>
          <p:cNvPicPr>
            <a:picLocks noChangeAspect="1"/>
          </p:cNvPicPr>
          <p:nvPr/>
        </p:nvPicPr>
        <p:blipFill>
          <a:blip r:embed="rId2"/>
          <a:stretch>
            <a:fillRect/>
          </a:stretch>
        </p:blipFill>
        <p:spPr>
          <a:xfrm>
            <a:off x="266526" y="2324564"/>
            <a:ext cx="4219746" cy="3525832"/>
          </a:xfrm>
          <a:prstGeom prst="rect">
            <a:avLst/>
          </a:prstGeom>
        </p:spPr>
      </p:pic>
      <p:pic>
        <p:nvPicPr>
          <p:cNvPr id="7" name="Afbeelding 6">
            <a:extLst>
              <a:ext uri="{FF2B5EF4-FFF2-40B4-BE49-F238E27FC236}">
                <a16:creationId xmlns:a16="http://schemas.microsoft.com/office/drawing/2014/main" id="{9F6B1AEE-1083-2D4E-9C3B-A0FF5A959AF2}"/>
              </a:ext>
            </a:extLst>
          </p:cNvPr>
          <p:cNvPicPr>
            <a:picLocks noChangeAspect="1"/>
          </p:cNvPicPr>
          <p:nvPr/>
        </p:nvPicPr>
        <p:blipFill>
          <a:blip r:embed="rId3"/>
          <a:stretch>
            <a:fillRect/>
          </a:stretch>
        </p:blipFill>
        <p:spPr>
          <a:xfrm>
            <a:off x="3585394" y="2324564"/>
            <a:ext cx="5292080" cy="3525832"/>
          </a:xfrm>
          <a:prstGeom prst="rect">
            <a:avLst/>
          </a:prstGeom>
        </p:spPr>
      </p:pic>
    </p:spTree>
    <p:extLst>
      <p:ext uri="{BB962C8B-B14F-4D97-AF65-F5344CB8AC3E}">
        <p14:creationId xmlns:p14="http://schemas.microsoft.com/office/powerpoint/2010/main" val="2140939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E7D67898-007D-E643-8A6A-7500545674A5}"/>
              </a:ext>
            </a:extLst>
          </p:cNvPr>
          <p:cNvSpPr txBox="1">
            <a:spLocks/>
          </p:cNvSpPr>
          <p:nvPr/>
        </p:nvSpPr>
        <p:spPr>
          <a:xfrm>
            <a:off x="457200" y="26115"/>
            <a:ext cx="8229600" cy="1386661"/>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panose="020B0600070205080204" pitchFamily="3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9pPr>
          </a:lstStyle>
          <a:p>
            <a:pPr eaLnBrk="1" hangingPunct="1">
              <a:defRPr/>
            </a:pPr>
            <a:r>
              <a:rPr lang="nl-NL" kern="0" dirty="0"/>
              <a:t>In ontwikkeling:</a:t>
            </a:r>
          </a:p>
          <a:p>
            <a:pPr eaLnBrk="1" hangingPunct="1">
              <a:defRPr/>
            </a:pPr>
            <a:r>
              <a:rPr lang="nl-NL" altLang="x-none" kern="0" dirty="0" err="1">
                <a:ea typeface="ＭＳ Ｐゴシック" charset="-128"/>
                <a:cs typeface="MS PGothic" charset="0"/>
              </a:rPr>
              <a:t>bilingua</a:t>
            </a:r>
            <a:endParaRPr lang="nl-NL" altLang="x-none" kern="0" dirty="0">
              <a:ea typeface="ＭＳ Ｐゴシック" charset="-128"/>
              <a:cs typeface="MS PGothic" charset="0"/>
            </a:endParaRPr>
          </a:p>
        </p:txBody>
      </p:sp>
      <p:pic>
        <p:nvPicPr>
          <p:cNvPr id="8" name="Afbeelding 7">
            <a:extLst>
              <a:ext uri="{FF2B5EF4-FFF2-40B4-BE49-F238E27FC236}">
                <a16:creationId xmlns:a16="http://schemas.microsoft.com/office/drawing/2014/main" id="{D8E9ED18-0555-3C47-849B-2111A4481829}"/>
              </a:ext>
            </a:extLst>
          </p:cNvPr>
          <p:cNvPicPr>
            <a:picLocks noChangeAspect="1"/>
          </p:cNvPicPr>
          <p:nvPr/>
        </p:nvPicPr>
        <p:blipFill>
          <a:blip r:embed="rId2"/>
          <a:stretch>
            <a:fillRect/>
          </a:stretch>
        </p:blipFill>
        <p:spPr>
          <a:xfrm>
            <a:off x="629816" y="2294546"/>
            <a:ext cx="7884368" cy="3157275"/>
          </a:xfrm>
          <a:prstGeom prst="rect">
            <a:avLst/>
          </a:prstGeom>
        </p:spPr>
      </p:pic>
    </p:spTree>
    <p:extLst>
      <p:ext uri="{BB962C8B-B14F-4D97-AF65-F5344CB8AC3E}">
        <p14:creationId xmlns:p14="http://schemas.microsoft.com/office/powerpoint/2010/main" val="3609827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E7D67898-007D-E643-8A6A-7500545674A5}"/>
              </a:ext>
            </a:extLst>
          </p:cNvPr>
          <p:cNvSpPr txBox="1">
            <a:spLocks/>
          </p:cNvSpPr>
          <p:nvPr/>
        </p:nvSpPr>
        <p:spPr>
          <a:xfrm>
            <a:off x="457200" y="26115"/>
            <a:ext cx="8229600" cy="1386661"/>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panose="020B0600070205080204" pitchFamily="3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Palatino Linotype" charset="0"/>
                <a:ea typeface="ＭＳ Ｐゴシック" charset="0"/>
                <a:cs typeface="ＭＳ Ｐゴシック" panose="020B0600070205080204" pitchFamily="34" charset="-128"/>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defRPr>
            </a:lvl9pPr>
          </a:lstStyle>
          <a:p>
            <a:pPr eaLnBrk="1" hangingPunct="1">
              <a:defRPr/>
            </a:pPr>
            <a:r>
              <a:rPr lang="nl-NL" kern="0" dirty="0"/>
              <a:t>In ontwikkeling</a:t>
            </a:r>
          </a:p>
          <a:p>
            <a:pPr eaLnBrk="1" hangingPunct="1">
              <a:defRPr/>
            </a:pPr>
            <a:r>
              <a:rPr lang="nl-NL" altLang="x-none" kern="0" dirty="0">
                <a:ea typeface="ＭＳ Ｐゴシック" charset="-128"/>
                <a:cs typeface="MS PGothic" charset="0"/>
              </a:rPr>
              <a:t>Stoa Latijn én Grieks</a:t>
            </a:r>
          </a:p>
        </p:txBody>
      </p:sp>
      <p:pic>
        <p:nvPicPr>
          <p:cNvPr id="3" name="Afbeelding 2">
            <a:extLst>
              <a:ext uri="{FF2B5EF4-FFF2-40B4-BE49-F238E27FC236}">
                <a16:creationId xmlns:a16="http://schemas.microsoft.com/office/drawing/2014/main" id="{E2AE2160-56E9-9D49-8054-3A55CFDD1C44}"/>
              </a:ext>
            </a:extLst>
          </p:cNvPr>
          <p:cNvPicPr>
            <a:picLocks noChangeAspect="1"/>
          </p:cNvPicPr>
          <p:nvPr/>
        </p:nvPicPr>
        <p:blipFill>
          <a:blip r:embed="rId2"/>
          <a:stretch>
            <a:fillRect/>
          </a:stretch>
        </p:blipFill>
        <p:spPr>
          <a:xfrm>
            <a:off x="6399719" y="1813607"/>
            <a:ext cx="2359860" cy="2359860"/>
          </a:xfrm>
          <a:prstGeom prst="rect">
            <a:avLst/>
          </a:prstGeom>
        </p:spPr>
      </p:pic>
      <p:pic>
        <p:nvPicPr>
          <p:cNvPr id="6" name="Afbeelding 5">
            <a:extLst>
              <a:ext uri="{FF2B5EF4-FFF2-40B4-BE49-F238E27FC236}">
                <a16:creationId xmlns:a16="http://schemas.microsoft.com/office/drawing/2014/main" id="{EEAD69F1-79B6-D54E-9C82-3E5A6100B124}"/>
              </a:ext>
            </a:extLst>
          </p:cNvPr>
          <p:cNvPicPr>
            <a:picLocks noChangeAspect="1"/>
          </p:cNvPicPr>
          <p:nvPr/>
        </p:nvPicPr>
        <p:blipFill>
          <a:blip r:embed="rId3"/>
          <a:stretch>
            <a:fillRect/>
          </a:stretch>
        </p:blipFill>
        <p:spPr>
          <a:xfrm>
            <a:off x="3262742" y="1508492"/>
            <a:ext cx="2393724" cy="2590637"/>
          </a:xfrm>
          <a:prstGeom prst="rect">
            <a:avLst/>
          </a:prstGeom>
        </p:spPr>
      </p:pic>
      <p:pic>
        <p:nvPicPr>
          <p:cNvPr id="9" name="Afbeelding 8">
            <a:extLst>
              <a:ext uri="{FF2B5EF4-FFF2-40B4-BE49-F238E27FC236}">
                <a16:creationId xmlns:a16="http://schemas.microsoft.com/office/drawing/2014/main" id="{45A8B55B-624D-6F45-A298-FAC280D960A7}"/>
              </a:ext>
            </a:extLst>
          </p:cNvPr>
          <p:cNvPicPr>
            <a:picLocks noChangeAspect="1"/>
          </p:cNvPicPr>
          <p:nvPr/>
        </p:nvPicPr>
        <p:blipFill>
          <a:blip r:embed="rId4"/>
          <a:stretch>
            <a:fillRect/>
          </a:stretch>
        </p:blipFill>
        <p:spPr>
          <a:xfrm>
            <a:off x="2978565" y="4729898"/>
            <a:ext cx="2630495" cy="1565144"/>
          </a:xfrm>
          <a:prstGeom prst="rect">
            <a:avLst/>
          </a:prstGeom>
        </p:spPr>
      </p:pic>
      <p:pic>
        <p:nvPicPr>
          <p:cNvPr id="11" name="Afbeelding 10">
            <a:extLst>
              <a:ext uri="{FF2B5EF4-FFF2-40B4-BE49-F238E27FC236}">
                <a16:creationId xmlns:a16="http://schemas.microsoft.com/office/drawing/2014/main" id="{246C2686-6E36-BA48-B9C1-6E1E44D3F622}"/>
              </a:ext>
            </a:extLst>
          </p:cNvPr>
          <p:cNvPicPr>
            <a:picLocks noChangeAspect="1"/>
          </p:cNvPicPr>
          <p:nvPr/>
        </p:nvPicPr>
        <p:blipFill>
          <a:blip r:embed="rId5"/>
          <a:stretch>
            <a:fillRect/>
          </a:stretch>
        </p:blipFill>
        <p:spPr>
          <a:xfrm>
            <a:off x="823639" y="4079052"/>
            <a:ext cx="1679227" cy="2523429"/>
          </a:xfrm>
          <a:prstGeom prst="rect">
            <a:avLst/>
          </a:prstGeom>
        </p:spPr>
      </p:pic>
      <p:pic>
        <p:nvPicPr>
          <p:cNvPr id="13" name="Afbeelding 12">
            <a:extLst>
              <a:ext uri="{FF2B5EF4-FFF2-40B4-BE49-F238E27FC236}">
                <a16:creationId xmlns:a16="http://schemas.microsoft.com/office/drawing/2014/main" id="{B3A197D7-FC84-FC40-BC3D-41F44F9C38EF}"/>
              </a:ext>
            </a:extLst>
          </p:cNvPr>
          <p:cNvPicPr>
            <a:picLocks noChangeAspect="1"/>
          </p:cNvPicPr>
          <p:nvPr/>
        </p:nvPicPr>
        <p:blipFill>
          <a:blip r:embed="rId6"/>
          <a:stretch>
            <a:fillRect/>
          </a:stretch>
        </p:blipFill>
        <p:spPr>
          <a:xfrm>
            <a:off x="6219707" y="4641088"/>
            <a:ext cx="2648166" cy="1933262"/>
          </a:xfrm>
          <a:prstGeom prst="rect">
            <a:avLst/>
          </a:prstGeom>
        </p:spPr>
      </p:pic>
      <p:pic>
        <p:nvPicPr>
          <p:cNvPr id="15" name="Afbeelding 14">
            <a:extLst>
              <a:ext uri="{FF2B5EF4-FFF2-40B4-BE49-F238E27FC236}">
                <a16:creationId xmlns:a16="http://schemas.microsoft.com/office/drawing/2014/main" id="{8CF2D547-8586-194E-95E9-2EB19814AAE8}"/>
              </a:ext>
            </a:extLst>
          </p:cNvPr>
          <p:cNvPicPr>
            <a:picLocks noChangeAspect="1"/>
          </p:cNvPicPr>
          <p:nvPr/>
        </p:nvPicPr>
        <p:blipFill>
          <a:blip r:embed="rId7"/>
          <a:stretch>
            <a:fillRect/>
          </a:stretch>
        </p:blipFill>
        <p:spPr>
          <a:xfrm>
            <a:off x="177137" y="1813607"/>
            <a:ext cx="2789347" cy="2046812"/>
          </a:xfrm>
          <a:prstGeom prst="rect">
            <a:avLst/>
          </a:prstGeom>
        </p:spPr>
      </p:pic>
    </p:spTree>
    <p:extLst>
      <p:ext uri="{BB962C8B-B14F-4D97-AF65-F5344CB8AC3E}">
        <p14:creationId xmlns:p14="http://schemas.microsoft.com/office/powerpoint/2010/main" val="2271260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1C1620A6-27A6-5745-AAA5-9565385A6DCF}"/>
              </a:ext>
            </a:extLst>
          </p:cNvPr>
          <p:cNvPicPr>
            <a:picLocks noGrp="1" noChangeAspect="1"/>
          </p:cNvPicPr>
          <p:nvPr>
            <p:ph idx="1"/>
          </p:nvPr>
        </p:nvPicPr>
        <p:blipFill>
          <a:blip r:embed="rId2"/>
          <a:stretch>
            <a:fillRect/>
          </a:stretch>
        </p:blipFill>
        <p:spPr>
          <a:xfrm>
            <a:off x="465980" y="1523893"/>
            <a:ext cx="4020765" cy="2360312"/>
          </a:xfrm>
        </p:spPr>
      </p:pic>
      <p:sp>
        <p:nvSpPr>
          <p:cNvPr id="3" name="Titel 2">
            <a:extLst>
              <a:ext uri="{FF2B5EF4-FFF2-40B4-BE49-F238E27FC236}">
                <a16:creationId xmlns:a16="http://schemas.microsoft.com/office/drawing/2014/main" id="{BA28AFB3-5C98-B14F-A741-A8793F651C41}"/>
              </a:ext>
            </a:extLst>
          </p:cNvPr>
          <p:cNvSpPr>
            <a:spLocks noGrp="1"/>
          </p:cNvSpPr>
          <p:nvPr>
            <p:ph type="title"/>
          </p:nvPr>
        </p:nvSpPr>
        <p:spPr/>
        <p:txBody>
          <a:bodyPr/>
          <a:lstStyle/>
          <a:p>
            <a:pPr algn="ctr"/>
            <a:r>
              <a:rPr lang="nl-NL" dirty="0"/>
              <a:t>Homer </a:t>
            </a:r>
            <a:r>
              <a:rPr lang="nl-NL" dirty="0" err="1"/>
              <a:t>with</a:t>
            </a:r>
            <a:r>
              <a:rPr lang="nl-NL" dirty="0"/>
              <a:t> a twist</a:t>
            </a:r>
          </a:p>
        </p:txBody>
      </p:sp>
      <p:pic>
        <p:nvPicPr>
          <p:cNvPr id="6" name="Afbeelding 5">
            <a:extLst>
              <a:ext uri="{FF2B5EF4-FFF2-40B4-BE49-F238E27FC236}">
                <a16:creationId xmlns:a16="http://schemas.microsoft.com/office/drawing/2014/main" id="{D86BBEFF-9EB5-7F4F-B756-94E4C4936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764" y="2911743"/>
            <a:ext cx="3365500" cy="2413000"/>
          </a:xfrm>
          <a:prstGeom prst="rect">
            <a:avLst/>
          </a:prstGeom>
        </p:spPr>
      </p:pic>
      <p:pic>
        <p:nvPicPr>
          <p:cNvPr id="8" name="Afbeelding 7">
            <a:hlinkClick r:id="rId4"/>
            <a:extLst>
              <a:ext uri="{FF2B5EF4-FFF2-40B4-BE49-F238E27FC236}">
                <a16:creationId xmlns:a16="http://schemas.microsoft.com/office/drawing/2014/main" id="{558C2712-F4D4-184F-93BB-D7E97A7F7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0437" y="4118243"/>
            <a:ext cx="2517827" cy="2420326"/>
          </a:xfrm>
          <a:prstGeom prst="rect">
            <a:avLst/>
          </a:prstGeom>
        </p:spPr>
      </p:pic>
    </p:spTree>
    <p:extLst>
      <p:ext uri="{BB962C8B-B14F-4D97-AF65-F5344CB8AC3E}">
        <p14:creationId xmlns:p14="http://schemas.microsoft.com/office/powerpoint/2010/main" val="4087246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67CC2-1FF2-4A88-9B40-5FDC1123D29A}"/>
              </a:ext>
            </a:extLst>
          </p:cNvPr>
          <p:cNvSpPr>
            <a:spLocks noGrp="1"/>
          </p:cNvSpPr>
          <p:nvPr>
            <p:ph type="title"/>
          </p:nvPr>
        </p:nvSpPr>
        <p:spPr>
          <a:xfrm>
            <a:off x="457200" y="274638"/>
            <a:ext cx="8229600" cy="2001837"/>
          </a:xfrm>
        </p:spPr>
        <p:txBody>
          <a:bodyPr/>
          <a:lstStyle/>
          <a:p>
            <a:pPr eaLnBrk="1" hangingPunct="1">
              <a:defRPr/>
            </a:pPr>
            <a:r>
              <a:rPr lang="nl-NL" altLang="x-none" dirty="0">
                <a:ea typeface="ＭＳ Ｐゴシック" charset="-128"/>
                <a:cs typeface="MS PGothic" charset="0"/>
              </a:rPr>
              <a:t>Deel twee</a:t>
            </a:r>
            <a:br>
              <a:rPr lang="nl-NL" altLang="x-none" dirty="0">
                <a:ea typeface="ＭＳ Ｐゴシック" charset="-128"/>
                <a:cs typeface="MS PGothic" charset="0"/>
              </a:rPr>
            </a:br>
            <a:r>
              <a:rPr lang="nl-NL" altLang="x-none" dirty="0">
                <a:ea typeface="ＭＳ Ｐゴシック" charset="-128"/>
                <a:cs typeface="MS PGothic" charset="0"/>
              </a:rPr>
              <a:t>klassieke praktijk</a:t>
            </a:r>
          </a:p>
        </p:txBody>
      </p:sp>
      <p:sp>
        <p:nvSpPr>
          <p:cNvPr id="3" name="Tijdelijke aanduiding voor inhoud 2">
            <a:extLst>
              <a:ext uri="{FF2B5EF4-FFF2-40B4-BE49-F238E27FC236}">
                <a16:creationId xmlns:a16="http://schemas.microsoft.com/office/drawing/2014/main" id="{A1CE7C4E-6B3A-4DAB-94E4-C7439625D133}"/>
              </a:ext>
            </a:extLst>
          </p:cNvPr>
          <p:cNvSpPr>
            <a:spLocks noGrp="1"/>
          </p:cNvSpPr>
          <p:nvPr>
            <p:ph idx="1"/>
          </p:nvPr>
        </p:nvSpPr>
        <p:spPr>
          <a:xfrm>
            <a:off x="457200" y="2276475"/>
            <a:ext cx="8229600" cy="2001837"/>
          </a:xfrm>
        </p:spPr>
        <p:txBody>
          <a:bodyPr lIns="90000" anchor="ctr"/>
          <a:lstStyle/>
          <a:p>
            <a:pPr marL="0" indent="0" algn="ctr" eaLnBrk="1" hangingPunct="1">
              <a:buClr>
                <a:srgbClr val="FF6213"/>
              </a:buClr>
              <a:buFont typeface="Wingdings" panose="05000000000000000000" pitchFamily="2" charset="2"/>
              <a:buNone/>
              <a:defRPr/>
            </a:pPr>
            <a:r>
              <a:rPr lang="nl-NL" altLang="x-none" sz="4000" dirty="0">
                <a:solidFill>
                  <a:schemeClr val="bg1">
                    <a:lumMod val="50000"/>
                    <a:lumOff val="50000"/>
                  </a:schemeClr>
                </a:solidFill>
                <a:ea typeface="ＭＳ Ｐゴシック" charset="-128"/>
                <a:cs typeface="MS PGothic" charset="0"/>
              </a:rPr>
              <a:t>Wie is mijn zinvolle andere?</a:t>
            </a:r>
          </a:p>
          <a:p>
            <a:pPr marL="0" indent="0" algn="ctr" eaLnBrk="1" hangingPunct="1">
              <a:buClr>
                <a:srgbClr val="FF6213"/>
              </a:buClr>
              <a:buFont typeface="Wingdings" panose="05000000000000000000" pitchFamily="2" charset="2"/>
              <a:buNone/>
              <a:defRPr/>
            </a:pPr>
            <a:r>
              <a:rPr lang="nl-NL" altLang="x-none" sz="4000" dirty="0">
                <a:solidFill>
                  <a:schemeClr val="bg1">
                    <a:lumMod val="10000"/>
                    <a:lumOff val="90000"/>
                  </a:schemeClr>
                </a:solidFill>
                <a:ea typeface="ＭＳ Ｐゴシック" charset="-128"/>
                <a:cs typeface="MS PGothic" charset="0"/>
              </a:rPr>
              <a:t>Iemand die 'mij' beter maakt!</a:t>
            </a:r>
            <a:endParaRPr lang="nl-NL" altLang="x-none" dirty="0">
              <a:solidFill>
                <a:schemeClr val="bg1">
                  <a:lumMod val="10000"/>
                  <a:lumOff val="90000"/>
                </a:schemeClr>
              </a:solidFill>
              <a:ea typeface="ＭＳ Ｐゴシック" charset="-128"/>
              <a:cs typeface="MS PGothic" charset="0"/>
            </a:endParaRPr>
          </a:p>
        </p:txBody>
      </p:sp>
      <p:pic>
        <p:nvPicPr>
          <p:cNvPr id="5" name="Afbeelding 4">
            <a:extLst>
              <a:ext uri="{FF2B5EF4-FFF2-40B4-BE49-F238E27FC236}">
                <a16:creationId xmlns:a16="http://schemas.microsoft.com/office/drawing/2014/main" id="{AF085872-E476-964D-BBE5-86BDB4C8C1D6}"/>
              </a:ext>
            </a:extLst>
          </p:cNvPr>
          <p:cNvPicPr>
            <a:picLocks noChangeAspect="1"/>
          </p:cNvPicPr>
          <p:nvPr/>
        </p:nvPicPr>
        <p:blipFill>
          <a:blip r:embed="rId2"/>
          <a:stretch>
            <a:fillRect/>
          </a:stretch>
        </p:blipFill>
        <p:spPr>
          <a:xfrm>
            <a:off x="5724128" y="4832944"/>
            <a:ext cx="1661834" cy="2025055"/>
          </a:xfrm>
          <a:prstGeom prst="rect">
            <a:avLst/>
          </a:prstGeom>
        </p:spPr>
      </p:pic>
      <p:pic>
        <p:nvPicPr>
          <p:cNvPr id="7" name="Afbeelding 6">
            <a:extLst>
              <a:ext uri="{FF2B5EF4-FFF2-40B4-BE49-F238E27FC236}">
                <a16:creationId xmlns:a16="http://schemas.microsoft.com/office/drawing/2014/main" id="{7B8D2A6D-A04C-AD49-9F8A-C99E97E99A1D}"/>
              </a:ext>
            </a:extLst>
          </p:cNvPr>
          <p:cNvPicPr>
            <a:picLocks noChangeAspect="1"/>
          </p:cNvPicPr>
          <p:nvPr/>
        </p:nvPicPr>
        <p:blipFill>
          <a:blip r:embed="rId3"/>
          <a:stretch>
            <a:fillRect/>
          </a:stretch>
        </p:blipFill>
        <p:spPr>
          <a:xfrm>
            <a:off x="3080704" y="4926556"/>
            <a:ext cx="1661834" cy="1888126"/>
          </a:xfrm>
          <a:prstGeom prst="rect">
            <a:avLst/>
          </a:prstGeom>
        </p:spPr>
      </p:pic>
    </p:spTree>
    <p:extLst>
      <p:ext uri="{BB962C8B-B14F-4D97-AF65-F5344CB8AC3E}">
        <p14:creationId xmlns:p14="http://schemas.microsoft.com/office/powerpoint/2010/main" val="1317780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72308"/>
            <a:ext cx="8229600" cy="4920988"/>
          </a:xfrm>
        </p:spPr>
        <p:txBody>
          <a:bodyPr/>
          <a:lstStyle/>
          <a:p>
            <a:r>
              <a:rPr lang="en-US" dirty="0">
                <a:latin typeface="Palatino Linotype" pitchFamily="18" charset="0"/>
              </a:rPr>
              <a:t>Stem </a:t>
            </a:r>
            <a:r>
              <a:rPr lang="en-US" dirty="0" err="1">
                <a:latin typeface="Palatino Linotype" pitchFamily="18" charset="0"/>
              </a:rPr>
              <a:t>alle</a:t>
            </a:r>
            <a:r>
              <a:rPr lang="en-US" dirty="0">
                <a:latin typeface="Palatino Linotype" pitchFamily="18" charset="0"/>
              </a:rPr>
              <a:t> </a:t>
            </a:r>
            <a:r>
              <a:rPr lang="en-US" dirty="0" err="1">
                <a:latin typeface="Palatino Linotype" pitchFamily="18" charset="0"/>
              </a:rPr>
              <a:t>processen</a:t>
            </a:r>
            <a:r>
              <a:rPr lang="en-US" dirty="0">
                <a:latin typeface="Palatino Linotype" pitchFamily="18" charset="0"/>
              </a:rPr>
              <a:t> op </a:t>
            </a:r>
            <a:r>
              <a:rPr lang="en-US" dirty="0" err="1">
                <a:latin typeface="Palatino Linotype" pitchFamily="18" charset="0"/>
              </a:rPr>
              <a:t>elkaar</a:t>
            </a:r>
            <a:r>
              <a:rPr lang="en-US" dirty="0">
                <a:latin typeface="Palatino Linotype" pitchFamily="18" charset="0"/>
              </a:rPr>
              <a:t> </a:t>
            </a:r>
            <a:r>
              <a:rPr lang="en-US" dirty="0" err="1">
                <a:latin typeface="Palatino Linotype" pitchFamily="18" charset="0"/>
              </a:rPr>
              <a:t>af</a:t>
            </a:r>
            <a:r>
              <a:rPr lang="en-US" dirty="0">
                <a:latin typeface="Palatino Linotype" pitchFamily="18" charset="0"/>
              </a:rPr>
              <a:t> </a:t>
            </a:r>
          </a:p>
          <a:p>
            <a:r>
              <a:rPr lang="en-US" dirty="0">
                <a:latin typeface="Palatino Linotype" pitchFamily="18" charset="0"/>
              </a:rPr>
              <a:t>Stem </a:t>
            </a:r>
            <a:r>
              <a:rPr lang="en-US" dirty="0" err="1">
                <a:latin typeface="Palatino Linotype" pitchFamily="18" charset="0"/>
              </a:rPr>
              <a:t>alle</a:t>
            </a:r>
            <a:r>
              <a:rPr lang="en-US" dirty="0">
                <a:latin typeface="Palatino Linotype" pitchFamily="18" charset="0"/>
              </a:rPr>
              <a:t> </a:t>
            </a:r>
            <a:r>
              <a:rPr lang="en-US" dirty="0" err="1">
                <a:latin typeface="Palatino Linotype" pitchFamily="18" charset="0"/>
              </a:rPr>
              <a:t>processen</a:t>
            </a:r>
            <a:r>
              <a:rPr lang="en-US" dirty="0">
                <a:latin typeface="Palatino Linotype" pitchFamily="18" charset="0"/>
              </a:rPr>
              <a:t> op de </a:t>
            </a:r>
            <a:r>
              <a:rPr lang="en-US" dirty="0" err="1">
                <a:latin typeface="Palatino Linotype" pitchFamily="18" charset="0"/>
              </a:rPr>
              <a:t>praktijk</a:t>
            </a:r>
            <a:r>
              <a:rPr lang="en-US" dirty="0">
                <a:latin typeface="Palatino Linotype" pitchFamily="18" charset="0"/>
              </a:rPr>
              <a:t> </a:t>
            </a:r>
            <a:r>
              <a:rPr lang="en-US" dirty="0" err="1">
                <a:latin typeface="Palatino Linotype" pitchFamily="18" charset="0"/>
              </a:rPr>
              <a:t>af</a:t>
            </a:r>
            <a:endParaRPr lang="en-US" dirty="0">
              <a:latin typeface="Palatino Linotype" pitchFamily="18" charset="0"/>
            </a:endParaRPr>
          </a:p>
          <a:p>
            <a:r>
              <a:rPr lang="en-US" dirty="0">
                <a:latin typeface="Palatino Linotype" pitchFamily="18" charset="0"/>
              </a:rPr>
              <a:t>Stem </a:t>
            </a:r>
            <a:r>
              <a:rPr lang="en-US" dirty="0" err="1">
                <a:latin typeface="Palatino Linotype" pitchFamily="18" charset="0"/>
              </a:rPr>
              <a:t>alle</a:t>
            </a:r>
            <a:r>
              <a:rPr lang="en-US" dirty="0">
                <a:latin typeface="Palatino Linotype" pitchFamily="18" charset="0"/>
              </a:rPr>
              <a:t> </a:t>
            </a:r>
            <a:r>
              <a:rPr lang="en-US" dirty="0" err="1">
                <a:latin typeface="Palatino Linotype" pitchFamily="18" charset="0"/>
              </a:rPr>
              <a:t>processen</a:t>
            </a:r>
            <a:r>
              <a:rPr lang="en-US" dirty="0">
                <a:latin typeface="Palatino Linotype" pitchFamily="18" charset="0"/>
              </a:rPr>
              <a:t> op de </a:t>
            </a:r>
            <a:r>
              <a:rPr lang="en-US" dirty="0" err="1">
                <a:latin typeface="Palatino Linotype" pitchFamily="18" charset="0"/>
              </a:rPr>
              <a:t>eindtermen</a:t>
            </a:r>
            <a:r>
              <a:rPr lang="en-US" dirty="0">
                <a:latin typeface="Palatino Linotype" pitchFamily="18" charset="0"/>
              </a:rPr>
              <a:t> </a:t>
            </a:r>
            <a:r>
              <a:rPr lang="en-US" dirty="0" err="1">
                <a:latin typeface="Palatino Linotype" pitchFamily="18" charset="0"/>
              </a:rPr>
              <a:t>af</a:t>
            </a:r>
            <a:r>
              <a:rPr lang="en-US" dirty="0">
                <a:latin typeface="Palatino Linotype" pitchFamily="18" charset="0"/>
              </a:rPr>
              <a:t>.</a:t>
            </a:r>
          </a:p>
          <a:p>
            <a:r>
              <a:rPr lang="en-US" dirty="0" err="1">
                <a:latin typeface="Palatino Linotype" pitchFamily="18" charset="0"/>
              </a:rPr>
              <a:t>Niets</a:t>
            </a:r>
            <a:r>
              <a:rPr lang="en-US" dirty="0">
                <a:latin typeface="Palatino Linotype" pitchFamily="18" charset="0"/>
              </a:rPr>
              <a:t> </a:t>
            </a:r>
            <a:r>
              <a:rPr lang="en-US" dirty="0" err="1">
                <a:latin typeface="Palatino Linotype" pitchFamily="18" charset="0"/>
              </a:rPr>
              <a:t>werkt</a:t>
            </a:r>
            <a:r>
              <a:rPr lang="en-US" dirty="0">
                <a:latin typeface="Palatino Linotype" pitchFamily="18" charset="0"/>
              </a:rPr>
              <a:t> </a:t>
            </a:r>
            <a:r>
              <a:rPr lang="en-US" dirty="0" err="1">
                <a:latin typeface="Palatino Linotype" pitchFamily="18" charset="0"/>
              </a:rPr>
              <a:t>altijd</a:t>
            </a:r>
            <a:r>
              <a:rPr lang="en-US" dirty="0">
                <a:latin typeface="Palatino Linotype" pitchFamily="18" charset="0"/>
              </a:rPr>
              <a:t>.</a:t>
            </a:r>
          </a:p>
          <a:p>
            <a:r>
              <a:rPr lang="en-US" dirty="0" err="1">
                <a:latin typeface="Palatino Linotype" pitchFamily="18" charset="0"/>
              </a:rPr>
              <a:t>Varieer</a:t>
            </a:r>
            <a:r>
              <a:rPr lang="en-US" dirty="0">
                <a:latin typeface="Palatino Linotype" pitchFamily="18" charset="0"/>
              </a:rPr>
              <a:t>, maar </a:t>
            </a:r>
            <a:r>
              <a:rPr lang="en-US" dirty="0" err="1">
                <a:latin typeface="Palatino Linotype" pitchFamily="18" charset="0"/>
              </a:rPr>
              <a:t>binnen</a:t>
            </a:r>
            <a:r>
              <a:rPr lang="en-US" dirty="0">
                <a:latin typeface="Palatino Linotype" pitchFamily="18" charset="0"/>
              </a:rPr>
              <a:t> </a:t>
            </a:r>
            <a:r>
              <a:rPr lang="en-US" dirty="0" err="1">
                <a:latin typeface="Palatino Linotype" pitchFamily="18" charset="0"/>
              </a:rPr>
              <a:t>je</a:t>
            </a:r>
            <a:r>
              <a:rPr lang="en-US" dirty="0">
                <a:latin typeface="Palatino Linotype" pitchFamily="18" charset="0"/>
              </a:rPr>
              <a:t> eigen </a:t>
            </a:r>
            <a:r>
              <a:rPr lang="en-US" dirty="0" err="1">
                <a:latin typeface="Palatino Linotype" pitchFamily="18" charset="0"/>
              </a:rPr>
              <a:t>stijl</a:t>
            </a:r>
            <a:r>
              <a:rPr lang="en-US" dirty="0">
                <a:latin typeface="Palatino Linotype" pitchFamily="18" charset="0"/>
              </a:rPr>
              <a:t>.</a:t>
            </a:r>
          </a:p>
          <a:p>
            <a:r>
              <a:rPr lang="en-US" dirty="0">
                <a:latin typeface="Palatino Linotype" pitchFamily="18" charset="0"/>
              </a:rPr>
              <a:t>Begin </a:t>
            </a:r>
            <a:r>
              <a:rPr lang="en-US" dirty="0" err="1">
                <a:latin typeface="Palatino Linotype" pitchFamily="18" charset="0"/>
              </a:rPr>
              <a:t>klein</a:t>
            </a:r>
            <a:r>
              <a:rPr lang="en-US" dirty="0">
                <a:latin typeface="Palatino Linotype" pitchFamily="18" charset="0"/>
              </a:rPr>
              <a:t> </a:t>
            </a:r>
            <a:r>
              <a:rPr lang="en-US" dirty="0" err="1">
                <a:latin typeface="Palatino Linotype" pitchFamily="18" charset="0"/>
              </a:rPr>
              <a:t>en</a:t>
            </a:r>
            <a:r>
              <a:rPr lang="en-US" dirty="0">
                <a:latin typeface="Palatino Linotype" pitchFamily="18" charset="0"/>
              </a:rPr>
              <a:t> </a:t>
            </a:r>
            <a:r>
              <a:rPr lang="en-US" dirty="0" err="1">
                <a:latin typeface="Palatino Linotype" pitchFamily="18" charset="0"/>
              </a:rPr>
              <a:t>bouw</a:t>
            </a:r>
            <a:r>
              <a:rPr lang="en-US" dirty="0">
                <a:latin typeface="Palatino Linotype" pitchFamily="18" charset="0"/>
              </a:rPr>
              <a:t> </a:t>
            </a:r>
            <a:r>
              <a:rPr lang="en-US" dirty="0" err="1">
                <a:latin typeface="Palatino Linotype" pitchFamily="18" charset="0"/>
              </a:rPr>
              <a:t>uit</a:t>
            </a:r>
            <a:r>
              <a:rPr lang="en-US" dirty="0">
                <a:latin typeface="Palatino Linotype" pitchFamily="18" charset="0"/>
              </a:rPr>
              <a:t>.</a:t>
            </a:r>
          </a:p>
          <a:p>
            <a:r>
              <a:rPr lang="en-US" dirty="0">
                <a:latin typeface="Palatino Linotype" pitchFamily="18" charset="0"/>
              </a:rPr>
              <a:t>Laat </a:t>
            </a:r>
            <a:r>
              <a:rPr lang="en-US" dirty="0" err="1">
                <a:latin typeface="Palatino Linotype" pitchFamily="18" charset="0"/>
              </a:rPr>
              <a:t>opdrachten</a:t>
            </a:r>
            <a:r>
              <a:rPr lang="en-US" dirty="0">
                <a:latin typeface="Palatino Linotype" pitchFamily="18" charset="0"/>
              </a:rPr>
              <a:t> </a:t>
            </a:r>
            <a:r>
              <a:rPr lang="en-US" dirty="0" err="1">
                <a:latin typeface="Palatino Linotype" pitchFamily="18" charset="0"/>
              </a:rPr>
              <a:t>en</a:t>
            </a:r>
            <a:r>
              <a:rPr lang="en-US" dirty="0">
                <a:latin typeface="Palatino Linotype" pitchFamily="18" charset="0"/>
              </a:rPr>
              <a:t> </a:t>
            </a:r>
            <a:r>
              <a:rPr lang="en-US" dirty="0" err="1">
                <a:latin typeface="Palatino Linotype" pitchFamily="18" charset="0"/>
              </a:rPr>
              <a:t>toetsen</a:t>
            </a:r>
            <a:r>
              <a:rPr lang="en-US" dirty="0">
                <a:latin typeface="Palatino Linotype" pitchFamily="18" charset="0"/>
              </a:rPr>
              <a:t> </a:t>
            </a:r>
            <a:r>
              <a:rPr lang="en-US" dirty="0" err="1">
                <a:latin typeface="Palatino Linotype" pitchFamily="18" charset="0"/>
              </a:rPr>
              <a:t>altijd</a:t>
            </a:r>
            <a:r>
              <a:rPr lang="en-US" dirty="0">
                <a:latin typeface="Palatino Linotype" pitchFamily="18" charset="0"/>
              </a:rPr>
              <a:t> </a:t>
            </a:r>
            <a:r>
              <a:rPr lang="en-US" dirty="0" err="1">
                <a:latin typeface="Palatino Linotype" pitchFamily="18" charset="0"/>
              </a:rPr>
              <a:t>aansluiten</a:t>
            </a:r>
            <a:r>
              <a:rPr lang="en-US" dirty="0">
                <a:latin typeface="Palatino Linotype" pitchFamily="18" charset="0"/>
              </a:rPr>
              <a:t> op </a:t>
            </a:r>
            <a:r>
              <a:rPr lang="en-US" dirty="0" err="1">
                <a:latin typeface="Palatino Linotype" pitchFamily="18" charset="0"/>
              </a:rPr>
              <a:t>doelen</a:t>
            </a:r>
            <a:r>
              <a:rPr lang="en-US" dirty="0">
                <a:latin typeface="Palatino Linotype" pitchFamily="18" charset="0"/>
              </a:rPr>
              <a:t>.</a:t>
            </a:r>
          </a:p>
        </p:txBody>
      </p:sp>
      <p:sp>
        <p:nvSpPr>
          <p:cNvPr id="3" name="Title 2"/>
          <p:cNvSpPr>
            <a:spLocks noGrp="1"/>
          </p:cNvSpPr>
          <p:nvPr>
            <p:ph type="title"/>
          </p:nvPr>
        </p:nvSpPr>
        <p:spPr>
          <a:xfrm>
            <a:off x="457200" y="345732"/>
            <a:ext cx="8433582" cy="826576"/>
          </a:xfrm>
        </p:spPr>
        <p:txBody>
          <a:bodyPr/>
          <a:lstStyle/>
          <a:p>
            <a:pPr algn="ctr"/>
            <a:r>
              <a:rPr lang="en-US" dirty="0"/>
              <a:t>Wat </a:t>
            </a:r>
            <a:r>
              <a:rPr lang="en-US" dirty="0" err="1"/>
              <a:t>te</a:t>
            </a:r>
            <a:r>
              <a:rPr lang="en-US" dirty="0"/>
              <a:t> </a:t>
            </a:r>
            <a:r>
              <a:rPr lang="en-US" dirty="0" err="1"/>
              <a:t>doen</a:t>
            </a:r>
            <a:r>
              <a:rPr lang="en-US" dirty="0"/>
              <a:t>? #1</a:t>
            </a:r>
          </a:p>
        </p:txBody>
      </p:sp>
    </p:spTree>
    <p:extLst>
      <p:ext uri="{BB962C8B-B14F-4D97-AF65-F5344CB8AC3E}">
        <p14:creationId xmlns:p14="http://schemas.microsoft.com/office/powerpoint/2010/main" val="2674630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72308"/>
            <a:ext cx="8229600" cy="5339960"/>
          </a:xfrm>
        </p:spPr>
        <p:txBody>
          <a:bodyPr/>
          <a:lstStyle/>
          <a:p>
            <a:r>
              <a:rPr lang="en-US" dirty="0">
                <a:latin typeface="Palatino Linotype" pitchFamily="18" charset="0"/>
              </a:rPr>
              <a:t>Maak </a:t>
            </a:r>
            <a:r>
              <a:rPr lang="en-US" dirty="0" err="1">
                <a:latin typeface="Palatino Linotype" pitchFamily="18" charset="0"/>
              </a:rPr>
              <a:t>afspraken</a:t>
            </a:r>
            <a:r>
              <a:rPr lang="en-US" dirty="0">
                <a:latin typeface="Palatino Linotype" pitchFamily="18" charset="0"/>
              </a:rPr>
              <a:t> </a:t>
            </a:r>
            <a:r>
              <a:rPr lang="en-US" dirty="0" err="1">
                <a:latin typeface="Palatino Linotype" pitchFamily="18" charset="0"/>
              </a:rPr>
              <a:t>en</a:t>
            </a:r>
            <a:r>
              <a:rPr lang="en-US" dirty="0">
                <a:latin typeface="Palatino Linotype" pitchFamily="18" charset="0"/>
              </a:rPr>
              <a:t> </a:t>
            </a:r>
            <a:r>
              <a:rPr lang="en-US" dirty="0" err="1">
                <a:latin typeface="Palatino Linotype" pitchFamily="18" charset="0"/>
              </a:rPr>
              <a:t>breng</a:t>
            </a:r>
            <a:r>
              <a:rPr lang="en-US" dirty="0">
                <a:latin typeface="Palatino Linotype" pitchFamily="18" charset="0"/>
              </a:rPr>
              <a:t> </a:t>
            </a:r>
            <a:r>
              <a:rPr lang="en-US" dirty="0" err="1">
                <a:latin typeface="Palatino Linotype" pitchFamily="18" charset="0"/>
              </a:rPr>
              <a:t>onder</a:t>
            </a:r>
            <a:r>
              <a:rPr lang="en-US" dirty="0">
                <a:latin typeface="Palatino Linotype" pitchFamily="18" charset="0"/>
              </a:rPr>
              <a:t> </a:t>
            </a:r>
            <a:r>
              <a:rPr lang="en-US" dirty="0" err="1">
                <a:latin typeface="Palatino Linotype" pitchFamily="18" charset="0"/>
              </a:rPr>
              <a:t>woorden</a:t>
            </a:r>
            <a:endParaRPr lang="en-US" dirty="0">
              <a:latin typeface="Palatino Linotype" pitchFamily="18" charset="0"/>
            </a:endParaRPr>
          </a:p>
          <a:p>
            <a:pPr lvl="1"/>
            <a:r>
              <a:rPr lang="en-US" dirty="0" err="1">
                <a:solidFill>
                  <a:srgbClr val="FFC000"/>
                </a:solidFill>
                <a:latin typeface="Palatino Linotype" pitchFamily="18" charset="0"/>
              </a:rPr>
              <a:t>Hier</a:t>
            </a:r>
            <a:r>
              <a:rPr lang="en-US" dirty="0">
                <a:solidFill>
                  <a:srgbClr val="FFC000"/>
                </a:solidFill>
                <a:latin typeface="Palatino Linotype" pitchFamily="18" charset="0"/>
              </a:rPr>
              <a:t> op school is de </a:t>
            </a:r>
            <a:r>
              <a:rPr lang="en-US" dirty="0" err="1">
                <a:solidFill>
                  <a:srgbClr val="FFC000"/>
                </a:solidFill>
                <a:latin typeface="Palatino Linotype" pitchFamily="18" charset="0"/>
              </a:rPr>
              <a:t>definitie</a:t>
            </a:r>
            <a:r>
              <a:rPr lang="en-US" dirty="0">
                <a:solidFill>
                  <a:srgbClr val="FFC000"/>
                </a:solidFill>
                <a:latin typeface="Palatino Linotype" pitchFamily="18" charset="0"/>
              </a:rPr>
              <a:t> van......: .....</a:t>
            </a:r>
          </a:p>
          <a:p>
            <a:pPr lvl="1"/>
            <a:r>
              <a:rPr lang="en-US" dirty="0">
                <a:solidFill>
                  <a:srgbClr val="FFC000"/>
                </a:solidFill>
                <a:latin typeface="Palatino Linotype" pitchFamily="18" charset="0"/>
              </a:rPr>
              <a:t>Van </a:t>
            </a:r>
            <a:r>
              <a:rPr lang="en-US" dirty="0" err="1">
                <a:solidFill>
                  <a:srgbClr val="FFC000"/>
                </a:solidFill>
                <a:latin typeface="Palatino Linotype" pitchFamily="18" charset="0"/>
              </a:rPr>
              <a:t>mij</a:t>
            </a:r>
            <a:r>
              <a:rPr lang="en-US" dirty="0">
                <a:solidFill>
                  <a:srgbClr val="FFC000"/>
                </a:solidFill>
                <a:latin typeface="Palatino Linotype" pitchFamily="18" charset="0"/>
              </a:rPr>
              <a:t>/ </a:t>
            </a:r>
            <a:r>
              <a:rPr lang="en-US" dirty="0" err="1">
                <a:solidFill>
                  <a:srgbClr val="FFC000"/>
                </a:solidFill>
                <a:latin typeface="Palatino Linotype" pitchFamily="18" charset="0"/>
              </a:rPr>
              <a:t>ons</a:t>
            </a:r>
            <a:r>
              <a:rPr lang="en-US" dirty="0">
                <a:solidFill>
                  <a:srgbClr val="FFC000"/>
                </a:solidFill>
                <a:latin typeface="Palatino Linotype" pitchFamily="18" charset="0"/>
              </a:rPr>
              <a:t> </a:t>
            </a:r>
            <a:r>
              <a:rPr lang="en-US" dirty="0" err="1">
                <a:solidFill>
                  <a:srgbClr val="FFC000"/>
                </a:solidFill>
                <a:latin typeface="Palatino Linotype" pitchFamily="18" charset="0"/>
              </a:rPr>
              <a:t>kun</a:t>
            </a:r>
            <a:r>
              <a:rPr lang="en-US" dirty="0">
                <a:solidFill>
                  <a:srgbClr val="FFC000"/>
                </a:solidFill>
                <a:latin typeface="Palatino Linotype" pitchFamily="18" charset="0"/>
              </a:rPr>
              <a:t> je </a:t>
            </a:r>
            <a:r>
              <a:rPr lang="en-US" dirty="0" err="1">
                <a:solidFill>
                  <a:srgbClr val="FFC000"/>
                </a:solidFill>
                <a:latin typeface="Palatino Linotype" pitchFamily="18" charset="0"/>
              </a:rPr>
              <a:t>verwachten</a:t>
            </a:r>
            <a:r>
              <a:rPr lang="en-US" dirty="0">
                <a:solidFill>
                  <a:srgbClr val="FFC000"/>
                </a:solidFill>
                <a:latin typeface="Palatino Linotype" pitchFamily="18" charset="0"/>
              </a:rPr>
              <a:t>: .......</a:t>
            </a:r>
          </a:p>
          <a:p>
            <a:endParaRPr lang="en-US" dirty="0">
              <a:latin typeface="Palatino Linotype" pitchFamily="18" charset="0"/>
            </a:endParaRPr>
          </a:p>
          <a:p>
            <a:r>
              <a:rPr lang="en-US" dirty="0" err="1">
                <a:latin typeface="Palatino Linotype" pitchFamily="18" charset="0"/>
              </a:rPr>
              <a:t>Relatie</a:t>
            </a:r>
            <a:r>
              <a:rPr lang="en-US" dirty="0">
                <a:latin typeface="Palatino Linotype" pitchFamily="18" charset="0"/>
              </a:rPr>
              <a:t> </a:t>
            </a:r>
            <a:r>
              <a:rPr lang="en-US" dirty="0" err="1">
                <a:latin typeface="Palatino Linotype" pitchFamily="18" charset="0"/>
              </a:rPr>
              <a:t>gaat</a:t>
            </a:r>
            <a:r>
              <a:rPr lang="en-US" dirty="0">
                <a:latin typeface="Palatino Linotype" pitchFamily="18" charset="0"/>
              </a:rPr>
              <a:t> </a:t>
            </a:r>
            <a:r>
              <a:rPr lang="en-US" dirty="0" err="1">
                <a:latin typeface="Palatino Linotype" pitchFamily="18" charset="0"/>
              </a:rPr>
              <a:t>boven</a:t>
            </a:r>
            <a:r>
              <a:rPr lang="en-US" dirty="0">
                <a:latin typeface="Palatino Linotype" pitchFamily="18" charset="0"/>
              </a:rPr>
              <a:t> de </a:t>
            </a:r>
            <a:r>
              <a:rPr lang="en-US" dirty="0" err="1">
                <a:latin typeface="Palatino Linotype" pitchFamily="18" charset="0"/>
              </a:rPr>
              <a:t>prestatie</a:t>
            </a:r>
            <a:endParaRPr lang="en-US" dirty="0">
              <a:latin typeface="Palatino Linotype" pitchFamily="18" charset="0"/>
            </a:endParaRPr>
          </a:p>
          <a:p>
            <a:r>
              <a:rPr lang="en-US" dirty="0" err="1">
                <a:latin typeface="Palatino Linotype" pitchFamily="18" charset="0"/>
              </a:rPr>
              <a:t>Houd</a:t>
            </a:r>
            <a:r>
              <a:rPr lang="en-US" dirty="0">
                <a:latin typeface="Palatino Linotype" pitchFamily="18" charset="0"/>
              </a:rPr>
              <a:t> de </a:t>
            </a:r>
            <a:r>
              <a:rPr lang="en-US" dirty="0" err="1">
                <a:latin typeface="Palatino Linotype" pitchFamily="18" charset="0"/>
              </a:rPr>
              <a:t>verantwoordelijkheden</a:t>
            </a:r>
            <a:r>
              <a:rPr lang="en-US" dirty="0">
                <a:latin typeface="Palatino Linotype" pitchFamily="18" charset="0"/>
              </a:rPr>
              <a:t> op </a:t>
            </a:r>
            <a:r>
              <a:rPr lang="en-US" dirty="0" err="1">
                <a:latin typeface="Palatino Linotype" pitchFamily="18" charset="0"/>
              </a:rPr>
              <a:t>hun</a:t>
            </a:r>
            <a:r>
              <a:rPr lang="en-US" dirty="0">
                <a:latin typeface="Palatino Linotype" pitchFamily="18" charset="0"/>
              </a:rPr>
              <a:t> eigen </a:t>
            </a:r>
            <a:r>
              <a:rPr lang="en-US" dirty="0" err="1">
                <a:latin typeface="Palatino Linotype" pitchFamily="18" charset="0"/>
              </a:rPr>
              <a:t>plaats</a:t>
            </a:r>
            <a:endParaRPr lang="en-US" dirty="0">
              <a:latin typeface="Palatino Linotype" pitchFamily="18" charset="0"/>
            </a:endParaRPr>
          </a:p>
          <a:p>
            <a:r>
              <a:rPr lang="en-US" dirty="0" err="1">
                <a:latin typeface="Palatino Linotype" pitchFamily="18" charset="0"/>
              </a:rPr>
              <a:t>Houd</a:t>
            </a:r>
            <a:r>
              <a:rPr lang="en-US" dirty="0">
                <a:latin typeface="Palatino Linotype" pitchFamily="18" charset="0"/>
              </a:rPr>
              <a:t> je </a:t>
            </a:r>
            <a:r>
              <a:rPr lang="en-US" dirty="0" err="1">
                <a:latin typeface="Palatino Linotype" pitchFamily="18" charset="0"/>
              </a:rPr>
              <a:t>aan</a:t>
            </a:r>
            <a:r>
              <a:rPr lang="en-US" dirty="0">
                <a:latin typeface="Palatino Linotype" pitchFamily="18" charset="0"/>
              </a:rPr>
              <a:t> </a:t>
            </a:r>
            <a:r>
              <a:rPr lang="en-US" dirty="0" err="1">
                <a:latin typeface="Palatino Linotype" pitchFamily="18" charset="0"/>
              </a:rPr>
              <a:t>dezelfde</a:t>
            </a:r>
            <a:r>
              <a:rPr lang="en-US" dirty="0">
                <a:latin typeface="Palatino Linotype" pitchFamily="18" charset="0"/>
              </a:rPr>
              <a:t> </a:t>
            </a:r>
            <a:r>
              <a:rPr lang="en-US" dirty="0" err="1">
                <a:latin typeface="Palatino Linotype" pitchFamily="18" charset="0"/>
              </a:rPr>
              <a:t>structuren</a:t>
            </a:r>
            <a:r>
              <a:rPr lang="en-US" dirty="0">
                <a:latin typeface="Palatino Linotype" pitchFamily="18" charset="0"/>
              </a:rPr>
              <a:t> </a:t>
            </a:r>
            <a:r>
              <a:rPr lang="en-US" dirty="0" err="1">
                <a:latin typeface="Palatino Linotype" pitchFamily="18" charset="0"/>
              </a:rPr>
              <a:t>en</a:t>
            </a:r>
            <a:r>
              <a:rPr lang="en-US" dirty="0">
                <a:latin typeface="Palatino Linotype" pitchFamily="18" charset="0"/>
              </a:rPr>
              <a:t> </a:t>
            </a:r>
            <a:r>
              <a:rPr lang="en-US">
                <a:latin typeface="Palatino Linotype" pitchFamily="18" charset="0"/>
              </a:rPr>
              <a:t>gewoontes</a:t>
            </a:r>
            <a:endParaRPr lang="en-US" dirty="0">
              <a:latin typeface="Palatino Linotype" pitchFamily="18" charset="0"/>
            </a:endParaRPr>
          </a:p>
        </p:txBody>
      </p:sp>
      <p:sp>
        <p:nvSpPr>
          <p:cNvPr id="3" name="Title 2"/>
          <p:cNvSpPr>
            <a:spLocks noGrp="1"/>
          </p:cNvSpPr>
          <p:nvPr>
            <p:ph type="title"/>
          </p:nvPr>
        </p:nvSpPr>
        <p:spPr>
          <a:xfrm>
            <a:off x="457200" y="345732"/>
            <a:ext cx="8433582" cy="826576"/>
          </a:xfrm>
        </p:spPr>
        <p:txBody>
          <a:bodyPr/>
          <a:lstStyle/>
          <a:p>
            <a:pPr algn="ctr"/>
            <a:r>
              <a:rPr lang="en-US" dirty="0"/>
              <a:t>Wat </a:t>
            </a:r>
            <a:r>
              <a:rPr lang="en-US" dirty="0" err="1"/>
              <a:t>te</a:t>
            </a:r>
            <a:r>
              <a:rPr lang="en-US" dirty="0"/>
              <a:t> </a:t>
            </a:r>
            <a:r>
              <a:rPr lang="en-US" dirty="0" err="1"/>
              <a:t>doen</a:t>
            </a:r>
            <a:r>
              <a:rPr lang="en-US" dirty="0"/>
              <a:t>? #2</a:t>
            </a:r>
          </a:p>
        </p:txBody>
      </p:sp>
    </p:spTree>
    <p:extLst>
      <p:ext uri="{BB962C8B-B14F-4D97-AF65-F5344CB8AC3E}">
        <p14:creationId xmlns:p14="http://schemas.microsoft.com/office/powerpoint/2010/main" val="1509532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32C23E-1C22-4401-B64B-12D397D3B637}"/>
              </a:ext>
            </a:extLst>
          </p:cNvPr>
          <p:cNvSpPr>
            <a:spLocks noGrp="1"/>
          </p:cNvSpPr>
          <p:nvPr>
            <p:ph type="title"/>
          </p:nvPr>
        </p:nvSpPr>
        <p:spPr>
          <a:xfrm>
            <a:off x="0" y="4406900"/>
            <a:ext cx="9144000" cy="2270249"/>
          </a:xfrm>
        </p:spPr>
        <p:txBody>
          <a:bodyPr/>
          <a:lstStyle/>
          <a:p>
            <a:pPr algn="ctr" eaLnBrk="1" hangingPunct="1">
              <a:defRPr/>
            </a:pPr>
            <a:r>
              <a:rPr lang="nl-NL" altLang="x-none" cap="none" dirty="0">
                <a:ea typeface="ＭＳ Ｐゴシック" charset="-128"/>
                <a:cs typeface="MS PGothic" charset="0"/>
              </a:rPr>
              <a:t>Einde van deze</a:t>
            </a:r>
            <a:br>
              <a:rPr lang="nl-NL" altLang="x-none" cap="none" dirty="0">
                <a:ea typeface="ＭＳ Ｐゴシック" charset="-128"/>
                <a:cs typeface="MS PGothic" charset="0"/>
              </a:rPr>
            </a:br>
            <a:r>
              <a:rPr lang="nl-NL" altLang="x-none" cap="none" dirty="0">
                <a:ea typeface="ＭＳ Ｐゴシック" charset="-128"/>
                <a:cs typeface="MS PGothic" charset="0"/>
              </a:rPr>
              <a:t>presentatie</a:t>
            </a:r>
            <a:br>
              <a:rPr lang="nl-NL" altLang="x-none" cap="none" dirty="0">
                <a:ea typeface="ＭＳ Ｐゴシック" charset="-128"/>
                <a:cs typeface="MS PGothic" charset="0"/>
              </a:rPr>
            </a:br>
            <a:r>
              <a:rPr lang="nl-NL" altLang="x-none" cap="none" dirty="0" err="1">
                <a:solidFill>
                  <a:schemeClr val="bg1">
                    <a:lumMod val="50000"/>
                    <a:lumOff val="50000"/>
                  </a:schemeClr>
                </a:solidFill>
                <a:ea typeface="ＭＳ Ｐゴシック" charset="-128"/>
                <a:cs typeface="MS PGothic" charset="0"/>
                <a:hlinkClick r:id="rId2"/>
              </a:rPr>
              <a:t>www.imperiumclassicum.jouwweb.nl</a:t>
            </a:r>
            <a:endParaRPr lang="nl-NL" altLang="x-none" cap="none" dirty="0">
              <a:ea typeface="ＭＳ Ｐゴシック" charset="-128"/>
              <a:cs typeface="MS PGothic" charset="0"/>
            </a:endParaRPr>
          </a:p>
        </p:txBody>
      </p:sp>
      <p:sp>
        <p:nvSpPr>
          <p:cNvPr id="5" name="Tijdelijke aanduiding voor tekst 4">
            <a:extLst>
              <a:ext uri="{FF2B5EF4-FFF2-40B4-BE49-F238E27FC236}">
                <a16:creationId xmlns:a16="http://schemas.microsoft.com/office/drawing/2014/main" id="{E50501A8-F59E-4895-A51D-58A1020A4D92}"/>
              </a:ext>
            </a:extLst>
          </p:cNvPr>
          <p:cNvSpPr>
            <a:spLocks noGrp="1"/>
          </p:cNvSpPr>
          <p:nvPr>
            <p:ph type="body" idx="1"/>
          </p:nvPr>
        </p:nvSpPr>
        <p:spPr>
          <a:xfrm>
            <a:off x="722313" y="2906713"/>
            <a:ext cx="7772400" cy="1500187"/>
          </a:xfrm>
        </p:spPr>
        <p:txBody>
          <a:bodyPr/>
          <a:lstStyle/>
          <a:p>
            <a:pPr>
              <a:defRPr/>
            </a:pPr>
            <a:endParaRPr lang="nl-NL"/>
          </a:p>
        </p:txBody>
      </p:sp>
      <p:pic>
        <p:nvPicPr>
          <p:cNvPr id="4" name="Afbeelding 3">
            <a:extLst>
              <a:ext uri="{FF2B5EF4-FFF2-40B4-BE49-F238E27FC236}">
                <a16:creationId xmlns:a16="http://schemas.microsoft.com/office/drawing/2014/main" id="{048B0544-8380-CB40-B1E2-FB1AE4D2C564}"/>
              </a:ext>
            </a:extLst>
          </p:cNvPr>
          <p:cNvPicPr>
            <a:picLocks noChangeAspect="1"/>
          </p:cNvPicPr>
          <p:nvPr/>
        </p:nvPicPr>
        <p:blipFill rotWithShape="1">
          <a:blip r:embed="rId3"/>
          <a:srcRect b="6062"/>
          <a:stretch/>
        </p:blipFill>
        <p:spPr>
          <a:xfrm>
            <a:off x="1979712" y="180851"/>
            <a:ext cx="5184576" cy="38962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F7040066-2333-4CB0-90E7-FC3D4346D266}"/>
              </a:ext>
            </a:extLst>
          </p:cNvPr>
          <p:cNvSpPr txBox="1"/>
          <p:nvPr/>
        </p:nvSpPr>
        <p:spPr>
          <a:xfrm>
            <a:off x="2787650" y="5732463"/>
            <a:ext cx="4376738" cy="646112"/>
          </a:xfrm>
          <a:prstGeom prst="rect">
            <a:avLst/>
          </a:prstGeom>
          <a:noFill/>
        </p:spPr>
        <p:txBody>
          <a:bodyPr>
            <a:spAutoFit/>
          </a:bodyPr>
          <a:lstStyle/>
          <a:p>
            <a:pPr>
              <a:defRPr/>
            </a:pPr>
            <a:r>
              <a:rPr lang="nl-NL" dirty="0">
                <a:latin typeface="+mj-lt"/>
              </a:rPr>
              <a:t>"Beste collega: weten die kinderen wat ze hiermee moeten doen???!!!"</a:t>
            </a:r>
          </a:p>
        </p:txBody>
      </p:sp>
      <p:pic>
        <p:nvPicPr>
          <p:cNvPr id="17410" name="Afbeelding 3">
            <a:extLst>
              <a:ext uri="{FF2B5EF4-FFF2-40B4-BE49-F238E27FC236}">
                <a16:creationId xmlns:a16="http://schemas.microsoft.com/office/drawing/2014/main" id="{206026EB-BB9F-4EAF-AC55-C94C6DE45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88913"/>
            <a:ext cx="712946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40852F-D71B-4A66-9C32-5D1B690E655E}"/>
              </a:ext>
            </a:extLst>
          </p:cNvPr>
          <p:cNvSpPr>
            <a:spLocks noGrp="1"/>
          </p:cNvSpPr>
          <p:nvPr>
            <p:ph type="title"/>
          </p:nvPr>
        </p:nvSpPr>
        <p:spPr/>
        <p:txBody>
          <a:bodyPr/>
          <a:lstStyle/>
          <a:p>
            <a:pPr eaLnBrk="1" hangingPunct="1">
              <a:defRPr/>
            </a:pPr>
            <a:r>
              <a:rPr lang="nl-NL" altLang="x-none" dirty="0">
                <a:ea typeface="ＭＳ Ｐゴシック" charset="-128"/>
                <a:cs typeface="MS PGothic" charset="0"/>
              </a:rPr>
              <a:t>Inhoud</a:t>
            </a:r>
          </a:p>
        </p:txBody>
      </p:sp>
      <p:sp>
        <p:nvSpPr>
          <p:cNvPr id="3" name="Tijdelijke aanduiding voor inhoud 2">
            <a:extLst>
              <a:ext uri="{FF2B5EF4-FFF2-40B4-BE49-F238E27FC236}">
                <a16:creationId xmlns:a16="http://schemas.microsoft.com/office/drawing/2014/main" id="{A86B11CC-A0AE-4BE9-B22D-C78045F17177}"/>
              </a:ext>
            </a:extLst>
          </p:cNvPr>
          <p:cNvSpPr>
            <a:spLocks noGrp="1"/>
          </p:cNvSpPr>
          <p:nvPr>
            <p:ph idx="1"/>
          </p:nvPr>
        </p:nvSpPr>
        <p:spPr>
          <a:xfrm>
            <a:off x="317500" y="1417638"/>
            <a:ext cx="8507413" cy="5165725"/>
          </a:xfrm>
        </p:spPr>
        <p:txBody>
          <a:bodyPr/>
          <a:lstStyle/>
          <a:p>
            <a:pPr eaLnBrk="1" hangingPunct="1">
              <a:buClr>
                <a:srgbClr val="FF6213"/>
              </a:buClr>
              <a:buFont typeface="Wingdings" charset="2"/>
              <a:buChar char="§"/>
              <a:defRPr/>
            </a:pPr>
            <a:r>
              <a:rPr lang="nl-NL" altLang="x-none" dirty="0">
                <a:ea typeface="ＭＳ Ｐゴシック" charset="-128"/>
                <a:cs typeface="MS PGothic" charset="0"/>
              </a:rPr>
              <a:t>Hoofdvraag:</a:t>
            </a:r>
          </a:p>
          <a:p>
            <a:pPr eaLnBrk="1" hangingPunct="1">
              <a:buClr>
                <a:srgbClr val="FF6213"/>
              </a:buClr>
              <a:buFont typeface="Wingdings" charset="2"/>
              <a:buChar char="§"/>
              <a:defRPr/>
            </a:pPr>
            <a:r>
              <a:rPr lang="nl-NL" altLang="x-none" dirty="0">
                <a:ea typeface="ＭＳ Ｐゴシック" charset="-128"/>
                <a:cs typeface="MS PGothic" charset="0"/>
              </a:rPr>
              <a:t>Deel één: Formatief Evalueren </a:t>
            </a:r>
          </a:p>
          <a:p>
            <a:pPr lvl="1" eaLnBrk="1" hangingPunct="1">
              <a:buClr>
                <a:srgbClr val="FF6213"/>
              </a:buClr>
              <a:buFont typeface="Wingdings" charset="2"/>
              <a:buChar char="§"/>
              <a:defRPr/>
            </a:pPr>
            <a:r>
              <a:rPr lang="nl-NL" altLang="x-none" dirty="0">
                <a:ea typeface="ＭＳ Ｐゴシック" charset="-128"/>
                <a:cs typeface="MS PGothic" charset="0"/>
              </a:rPr>
              <a:t>Inspiratie</a:t>
            </a:r>
          </a:p>
          <a:p>
            <a:pPr lvl="1" eaLnBrk="1" hangingPunct="1">
              <a:buClr>
                <a:srgbClr val="FF6213"/>
              </a:buClr>
              <a:buFont typeface="Wingdings" charset="2"/>
              <a:buChar char="§"/>
              <a:defRPr/>
            </a:pPr>
            <a:r>
              <a:rPr lang="nl-NL" altLang="x-none" dirty="0">
                <a:ea typeface="ＭＳ Ｐゴシック" charset="-128"/>
                <a:cs typeface="MS PGothic" charset="0"/>
              </a:rPr>
              <a:t>Waar is het onderwijsproces gebleven?</a:t>
            </a:r>
          </a:p>
          <a:p>
            <a:pPr lvl="1" eaLnBrk="1" hangingPunct="1">
              <a:buClr>
                <a:srgbClr val="FF6213"/>
              </a:buClr>
              <a:buFont typeface="Wingdings" charset="2"/>
              <a:buChar char="§"/>
              <a:defRPr/>
            </a:pPr>
            <a:r>
              <a:rPr lang="nl-NL" altLang="x-none" i="1" dirty="0">
                <a:ea typeface="ＭＳ Ｐゴシック" charset="-128"/>
                <a:cs typeface="MS PGothic" charset="0"/>
              </a:rPr>
              <a:t>Formatief Evalueren</a:t>
            </a:r>
            <a:endParaRPr lang="nl-NL" altLang="x-none" dirty="0">
              <a:ea typeface="ＭＳ Ｐゴシック" charset="-128"/>
              <a:cs typeface="MS PGothic" charset="0"/>
            </a:endParaRPr>
          </a:p>
          <a:p>
            <a:pPr eaLnBrk="1" hangingPunct="1">
              <a:buClr>
                <a:srgbClr val="FF6213"/>
              </a:buClr>
              <a:buFont typeface="Wingdings" charset="2"/>
              <a:buChar char="§"/>
              <a:defRPr/>
            </a:pPr>
            <a:r>
              <a:rPr lang="nl-NL" altLang="x-none" dirty="0">
                <a:ea typeface="ＭＳ Ｐゴシック" charset="-128"/>
                <a:cs typeface="MS PGothic" charset="0"/>
              </a:rPr>
              <a:t>Deel twee: FE toegepast op KT</a:t>
            </a:r>
          </a:p>
          <a:p>
            <a:pPr lvl="1" eaLnBrk="1" hangingPunct="1">
              <a:buClr>
                <a:srgbClr val="FF6213"/>
              </a:buClr>
              <a:buFont typeface="Wingdings" charset="2"/>
              <a:buChar char="§"/>
              <a:defRPr/>
            </a:pPr>
            <a:r>
              <a:rPr lang="nl-NL" altLang="x-none" dirty="0">
                <a:ea typeface="ＭＳ Ｐゴシック" charset="-128"/>
                <a:cs typeface="MS PGothic" charset="0"/>
              </a:rPr>
              <a:t>Nakijkmodel en foutenanalyse</a:t>
            </a:r>
          </a:p>
          <a:p>
            <a:pPr lvl="1" eaLnBrk="1" hangingPunct="1">
              <a:buClr>
                <a:srgbClr val="FF6213"/>
              </a:buClr>
              <a:buFont typeface="Wingdings" charset="2"/>
              <a:buChar char="§"/>
              <a:defRPr/>
            </a:pPr>
            <a:r>
              <a:rPr lang="nl-NL" altLang="x-none" dirty="0">
                <a:ea typeface="ＭＳ Ｐゴシック" charset="-128"/>
                <a:cs typeface="MS PGothic" charset="0"/>
              </a:rPr>
              <a:t>Tekst en opdracht</a:t>
            </a:r>
          </a:p>
          <a:p>
            <a:pPr eaLnBrk="1" hangingPunct="1">
              <a:buClr>
                <a:srgbClr val="FF6213"/>
              </a:buClr>
              <a:buFont typeface="Wingdings" charset="2"/>
              <a:buChar char="§"/>
              <a:defRPr/>
            </a:pPr>
            <a:r>
              <a:rPr lang="nl-NL" altLang="x-none" dirty="0">
                <a:ea typeface="ＭＳ Ｐゴシック" charset="-128"/>
                <a:cs typeface="MS PGothic" charset="0"/>
              </a:rPr>
              <a:t>Afsluiting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30AC2-27BC-4F5E-925F-22F470266EC9}"/>
              </a:ext>
            </a:extLst>
          </p:cNvPr>
          <p:cNvSpPr>
            <a:spLocks noGrp="1"/>
          </p:cNvSpPr>
          <p:nvPr>
            <p:ph type="title"/>
          </p:nvPr>
        </p:nvSpPr>
        <p:spPr/>
        <p:txBody>
          <a:bodyPr/>
          <a:lstStyle/>
          <a:p>
            <a:pPr eaLnBrk="1" hangingPunct="1">
              <a:defRPr/>
            </a:pPr>
            <a:r>
              <a:rPr lang="nl-NL" altLang="x-none" dirty="0">
                <a:ea typeface="ＭＳ Ｐゴシック" charset="-128"/>
                <a:cs typeface="MS PGothic" charset="0"/>
              </a:rPr>
              <a:t>Hoofdvraag 1:</a:t>
            </a:r>
          </a:p>
        </p:txBody>
      </p:sp>
      <p:sp>
        <p:nvSpPr>
          <p:cNvPr id="3" name="Tijdelijke aanduiding voor inhoud 2">
            <a:extLst>
              <a:ext uri="{FF2B5EF4-FFF2-40B4-BE49-F238E27FC236}">
                <a16:creationId xmlns:a16="http://schemas.microsoft.com/office/drawing/2014/main" id="{2BFF7905-6361-4F1A-973D-3EEF88B6E322}"/>
              </a:ext>
            </a:extLst>
          </p:cNvPr>
          <p:cNvSpPr>
            <a:spLocks noGrp="1"/>
          </p:cNvSpPr>
          <p:nvPr>
            <p:ph idx="1"/>
          </p:nvPr>
        </p:nvSpPr>
        <p:spPr/>
        <p:txBody>
          <a:bodyPr lIns="90000" anchor="ctr"/>
          <a:lstStyle/>
          <a:p>
            <a:pPr marL="0" indent="0" algn="ctr" eaLnBrk="1" hangingPunct="1">
              <a:buClr>
                <a:srgbClr val="FF6213"/>
              </a:buClr>
              <a:buFont typeface="Wingdings" panose="05000000000000000000" pitchFamily="2" charset="2"/>
              <a:buNone/>
              <a:defRPr/>
            </a:pPr>
            <a:r>
              <a:rPr lang="nl-NL" altLang="x-none" sz="4000" dirty="0">
                <a:solidFill>
                  <a:schemeClr val="bg1">
                    <a:lumMod val="50000"/>
                    <a:lumOff val="50000"/>
                  </a:schemeClr>
                </a:solidFill>
                <a:ea typeface="ＭＳ Ｐゴシック" charset="-128"/>
                <a:cs typeface="MS PGothic" charset="0"/>
              </a:rPr>
              <a:t>Weten de leerlingen </a:t>
            </a:r>
          </a:p>
          <a:p>
            <a:pPr marL="0" indent="0" algn="ctr" eaLnBrk="1" hangingPunct="1">
              <a:buClr>
                <a:srgbClr val="FF6213"/>
              </a:buClr>
              <a:buFont typeface="Wingdings" panose="05000000000000000000" pitchFamily="2" charset="2"/>
              <a:buNone/>
              <a:defRPr/>
            </a:pPr>
            <a:r>
              <a:rPr lang="nl-NL" altLang="x-none" sz="4000" dirty="0">
                <a:solidFill>
                  <a:schemeClr val="bg1">
                    <a:lumMod val="50000"/>
                    <a:lumOff val="50000"/>
                  </a:schemeClr>
                </a:solidFill>
                <a:ea typeface="ＭＳ Ｐゴシック" charset="-128"/>
                <a:cs typeface="MS PGothic" charset="0"/>
              </a:rPr>
              <a:t>wat zij op welk moment </a:t>
            </a:r>
          </a:p>
          <a:p>
            <a:pPr marL="0" indent="0" algn="ctr" eaLnBrk="1" hangingPunct="1">
              <a:buClr>
                <a:srgbClr val="FF6213"/>
              </a:buClr>
              <a:buFont typeface="Wingdings" panose="05000000000000000000" pitchFamily="2" charset="2"/>
              <a:buNone/>
              <a:defRPr/>
            </a:pPr>
            <a:r>
              <a:rPr lang="nl-NL" altLang="x-none" sz="4000" dirty="0">
                <a:solidFill>
                  <a:schemeClr val="bg1">
                    <a:lumMod val="50000"/>
                    <a:lumOff val="50000"/>
                  </a:schemeClr>
                </a:solidFill>
                <a:ea typeface="ＭＳ Ｐゴシック" charset="-128"/>
                <a:cs typeface="MS PGothic" charset="0"/>
              </a:rPr>
              <a:t>met de juiste spullen </a:t>
            </a:r>
          </a:p>
          <a:p>
            <a:pPr marL="0" indent="0" algn="ctr" eaLnBrk="1" hangingPunct="1">
              <a:buClr>
                <a:srgbClr val="FF6213"/>
              </a:buClr>
              <a:buFont typeface="Wingdings" panose="05000000000000000000" pitchFamily="2" charset="2"/>
              <a:buNone/>
              <a:defRPr/>
            </a:pPr>
            <a:r>
              <a:rPr lang="nl-NL" altLang="x-none" sz="4000" dirty="0">
                <a:solidFill>
                  <a:schemeClr val="bg1">
                    <a:lumMod val="50000"/>
                    <a:lumOff val="50000"/>
                  </a:schemeClr>
                </a:solidFill>
                <a:ea typeface="ＭＳ Ｐゴシック" charset="-128"/>
                <a:cs typeface="MS PGothic" charset="0"/>
              </a:rPr>
              <a:t>moeten doen?</a:t>
            </a:r>
            <a:endParaRPr lang="nl-NL" altLang="x-none" dirty="0">
              <a:solidFill>
                <a:schemeClr val="bg1">
                  <a:lumMod val="50000"/>
                  <a:lumOff val="50000"/>
                </a:schemeClr>
              </a:solidFill>
              <a:ea typeface="ＭＳ Ｐゴシック" charset="-128"/>
              <a:cs typeface="MS PGothic"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4AECA-785A-4ACB-A205-3F9D4966A073}"/>
              </a:ext>
            </a:extLst>
          </p:cNvPr>
          <p:cNvSpPr>
            <a:spLocks noGrp="1"/>
          </p:cNvSpPr>
          <p:nvPr>
            <p:ph type="title"/>
          </p:nvPr>
        </p:nvSpPr>
        <p:spPr>
          <a:xfrm>
            <a:off x="457200" y="274638"/>
            <a:ext cx="8229600" cy="1641475"/>
          </a:xfrm>
        </p:spPr>
        <p:txBody>
          <a:bodyPr/>
          <a:lstStyle/>
          <a:p>
            <a:pPr>
              <a:defRPr/>
            </a:pPr>
            <a:r>
              <a:rPr lang="nl-NL" dirty="0"/>
              <a:t>Inspiratiebron #1</a:t>
            </a:r>
            <a:br>
              <a:rPr lang="nl-NL" dirty="0"/>
            </a:br>
            <a:r>
              <a:rPr lang="nl-NL" dirty="0"/>
              <a:t>Pedro de </a:t>
            </a:r>
            <a:r>
              <a:rPr lang="nl-NL" dirty="0" err="1"/>
              <a:t>Bruyckere</a:t>
            </a:r>
            <a:endParaRPr lang="nl-NL" dirty="0"/>
          </a:p>
        </p:txBody>
      </p:sp>
      <p:pic>
        <p:nvPicPr>
          <p:cNvPr id="20482" name="Afbeelding 6">
            <a:extLst>
              <a:ext uri="{FF2B5EF4-FFF2-40B4-BE49-F238E27FC236}">
                <a16:creationId xmlns:a16="http://schemas.microsoft.com/office/drawing/2014/main" id="{833606E4-2E9A-4C25-86AF-ECC1D4291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1916113"/>
            <a:ext cx="2773362"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inhoud 2">
            <a:extLst>
              <a:ext uri="{FF2B5EF4-FFF2-40B4-BE49-F238E27FC236}">
                <a16:creationId xmlns:a16="http://schemas.microsoft.com/office/drawing/2014/main" id="{EB6308C7-14D4-4F5D-A8F8-92FB0E3B6D37}"/>
              </a:ext>
            </a:extLst>
          </p:cNvPr>
          <p:cNvSpPr txBox="1">
            <a:spLocks/>
          </p:cNvSpPr>
          <p:nvPr/>
        </p:nvSpPr>
        <p:spPr>
          <a:xfrm>
            <a:off x="4500563" y="2349500"/>
            <a:ext cx="3887787" cy="4031828"/>
          </a:xfrm>
          <a:prstGeom prst="rect">
            <a:avLst/>
          </a:prstGeom>
        </p:spPr>
        <p:txBody>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panose="020B0600070205080204" pitchFamily="34"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5pPr>
            <a:lvl6pPr marL="25146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a:lstStyle>
          <a:p>
            <a:pPr marL="457200" lvl="1" indent="0">
              <a:buFontTx/>
              <a:buNone/>
              <a:defRPr/>
            </a:pPr>
            <a:r>
              <a:rPr lang="nl-NL" kern="0" dirty="0">
                <a:ea typeface="MS PGothic" pitchFamily="34" charset="-128"/>
                <a:cs typeface="MS PGothic" charset="0"/>
              </a:rPr>
              <a:t>Pedro de </a:t>
            </a:r>
            <a:r>
              <a:rPr lang="nl-NL" kern="0" dirty="0" err="1">
                <a:ea typeface="MS PGothic" pitchFamily="34" charset="-128"/>
                <a:cs typeface="MS PGothic" charset="0"/>
              </a:rPr>
              <a:t>Bruyckere</a:t>
            </a:r>
            <a:endParaRPr lang="nl-NL" kern="0" dirty="0">
              <a:ea typeface="MS PGothic" pitchFamily="34" charset="-128"/>
              <a:cs typeface="MS PGothic" charset="0"/>
            </a:endParaRPr>
          </a:p>
          <a:p>
            <a:pPr marL="457200" lvl="1" indent="0">
              <a:buFontTx/>
              <a:buNone/>
              <a:defRPr/>
            </a:pPr>
            <a:r>
              <a:rPr lang="nl-NL" kern="0" dirty="0" err="1">
                <a:ea typeface="MS PGothic" pitchFamily="34" charset="-128"/>
                <a:cs typeface="MS PGothic" charset="0"/>
              </a:rPr>
              <a:t>Klaskit</a:t>
            </a:r>
            <a:endParaRPr lang="nl-NL" kern="0" dirty="0">
              <a:ea typeface="MS PGothic" pitchFamily="34" charset="-128"/>
              <a:cs typeface="MS PGothic" charset="0"/>
            </a:endParaRPr>
          </a:p>
          <a:p>
            <a:pPr marL="457200" lvl="1" indent="0">
              <a:buFontTx/>
              <a:buNone/>
              <a:defRPr/>
            </a:pPr>
            <a:r>
              <a:rPr lang="nl-NL" kern="0" dirty="0" err="1">
                <a:ea typeface="MS PGothic" pitchFamily="34" charset="-128"/>
                <a:cs typeface="MS PGothic" charset="0"/>
              </a:rPr>
              <a:t>Uitg</a:t>
            </a:r>
            <a:r>
              <a:rPr lang="nl-NL" kern="0" dirty="0">
                <a:ea typeface="MS PGothic" pitchFamily="34" charset="-128"/>
                <a:cs typeface="MS PGothic" charset="0"/>
              </a:rPr>
              <a:t>. </a:t>
            </a:r>
            <a:r>
              <a:rPr lang="nl-NL" kern="0" dirty="0" err="1">
                <a:ea typeface="MS PGothic" pitchFamily="34" charset="-128"/>
                <a:cs typeface="MS PGothic" charset="0"/>
              </a:rPr>
              <a:t>Lannoo</a:t>
            </a:r>
            <a:endParaRPr lang="nl-NL" kern="0" dirty="0">
              <a:ea typeface="MS PGothic" pitchFamily="34" charset="-128"/>
              <a:cs typeface="MS PGothic" charset="0"/>
            </a:endParaRPr>
          </a:p>
          <a:p>
            <a:pPr marL="457200" lvl="1" indent="0">
              <a:buFontTx/>
              <a:buNone/>
              <a:defRPr/>
            </a:pPr>
            <a:r>
              <a:rPr lang="nl-NL" kern="0" dirty="0">
                <a:ea typeface="MS PGothic" pitchFamily="34" charset="-128"/>
                <a:cs typeface="MS PGothic" charset="0"/>
              </a:rPr>
              <a:t>2017</a:t>
            </a:r>
          </a:p>
          <a:p>
            <a:pPr marL="457200" lvl="1" indent="0">
              <a:buFontTx/>
              <a:buNone/>
              <a:defRPr/>
            </a:pPr>
            <a:endParaRPr lang="nl-NL" kern="0" dirty="0">
              <a:solidFill>
                <a:schemeClr val="bg1">
                  <a:lumMod val="50000"/>
                  <a:lumOff val="50000"/>
                </a:schemeClr>
              </a:solidFill>
              <a:ea typeface="MS PGothic" pitchFamily="34" charset="-128"/>
              <a:cs typeface="MS PGothic" charset="0"/>
            </a:endParaRPr>
          </a:p>
          <a:p>
            <a:pPr marL="457200" lvl="1" indent="0">
              <a:buFontTx/>
              <a:buNone/>
              <a:defRPr/>
            </a:pPr>
            <a:r>
              <a:rPr lang="nl-NL" kern="0" dirty="0" err="1">
                <a:solidFill>
                  <a:schemeClr val="bg1">
                    <a:lumMod val="50000"/>
                    <a:lumOff val="50000"/>
                  </a:schemeClr>
                </a:solidFill>
                <a:ea typeface="MS PGothic" pitchFamily="34" charset="-128"/>
                <a:cs typeface="MS PGothic" charset="0"/>
              </a:rPr>
              <a:t>Anecdote</a:t>
            </a:r>
            <a:r>
              <a:rPr lang="nl-NL" kern="0" dirty="0">
                <a:solidFill>
                  <a:schemeClr val="bg1">
                    <a:lumMod val="50000"/>
                    <a:lumOff val="50000"/>
                  </a:schemeClr>
                </a:solidFill>
                <a:ea typeface="MS PGothic" pitchFamily="34" charset="-128"/>
                <a:cs typeface="MS PGothic" charset="0"/>
              </a:rPr>
              <a:t> over maandag het eerste lesuur.</a:t>
            </a:r>
          </a:p>
          <a:p>
            <a:pPr marL="457200" lvl="1" indent="0">
              <a:buFontTx/>
              <a:buNone/>
              <a:defRPr/>
            </a:pPr>
            <a:endParaRPr lang="nl-NL" kern="0" dirty="0">
              <a:ea typeface="MS PGothic" pitchFamily="34" charset="-128"/>
              <a:cs typeface="MS PGothic" charset="0"/>
            </a:endParaRPr>
          </a:p>
        </p:txBody>
      </p:sp>
      <p:pic>
        <p:nvPicPr>
          <p:cNvPr id="20484" name="Afbeelding 9">
            <a:extLst>
              <a:ext uri="{FF2B5EF4-FFF2-40B4-BE49-F238E27FC236}">
                <a16:creationId xmlns:a16="http://schemas.microsoft.com/office/drawing/2014/main" id="{C9433AF1-5E2B-46D5-9AA3-03B08CEBC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7781" y="2963863"/>
            <a:ext cx="1481138"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A5D268-D384-452B-9F72-0ECB8ADC4ABD}"/>
              </a:ext>
            </a:extLst>
          </p:cNvPr>
          <p:cNvSpPr>
            <a:spLocks noGrp="1"/>
          </p:cNvSpPr>
          <p:nvPr>
            <p:ph type="title"/>
          </p:nvPr>
        </p:nvSpPr>
        <p:spPr>
          <a:xfrm>
            <a:off x="457200" y="274638"/>
            <a:ext cx="8229600" cy="1641475"/>
          </a:xfrm>
        </p:spPr>
        <p:txBody>
          <a:bodyPr/>
          <a:lstStyle/>
          <a:p>
            <a:pPr>
              <a:defRPr/>
            </a:pPr>
            <a:r>
              <a:rPr lang="nl-NL" dirty="0"/>
              <a:t>Inspiratiebron #2</a:t>
            </a:r>
            <a:br>
              <a:rPr lang="nl-NL" dirty="0"/>
            </a:br>
            <a:r>
              <a:rPr lang="nl-NL" dirty="0"/>
              <a:t>Jelle </a:t>
            </a:r>
            <a:r>
              <a:rPr lang="nl-NL" dirty="0" err="1"/>
              <a:t>Jolles</a:t>
            </a:r>
            <a:endParaRPr lang="nl-NL" dirty="0"/>
          </a:p>
        </p:txBody>
      </p:sp>
      <p:pic>
        <p:nvPicPr>
          <p:cNvPr id="21506" name="Afbeelding 3">
            <a:extLst>
              <a:ext uri="{FF2B5EF4-FFF2-40B4-BE49-F238E27FC236}">
                <a16:creationId xmlns:a16="http://schemas.microsoft.com/office/drawing/2014/main" id="{24AD113B-0F2B-4DA9-91FF-262D38B85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133600"/>
            <a:ext cx="2592388"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2">
            <a:extLst>
              <a:ext uri="{FF2B5EF4-FFF2-40B4-BE49-F238E27FC236}">
                <a16:creationId xmlns:a16="http://schemas.microsoft.com/office/drawing/2014/main" id="{8B19F35D-622E-43DB-B7A4-B46DE4EC4527}"/>
              </a:ext>
            </a:extLst>
          </p:cNvPr>
          <p:cNvSpPr txBox="1">
            <a:spLocks/>
          </p:cNvSpPr>
          <p:nvPr/>
        </p:nvSpPr>
        <p:spPr>
          <a:xfrm>
            <a:off x="4572000" y="2133600"/>
            <a:ext cx="4114800" cy="4449762"/>
          </a:xfrm>
          <a:prstGeom prst="rect">
            <a:avLst/>
          </a:prstGeom>
        </p:spPr>
        <p:txBody>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panose="020B0600070205080204" pitchFamily="34"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5pPr>
            <a:lvl6pPr marL="25146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a:lstStyle>
          <a:p>
            <a:pPr marL="457200" lvl="1" indent="0">
              <a:buFontTx/>
              <a:buNone/>
              <a:defRPr/>
            </a:pPr>
            <a:r>
              <a:rPr lang="nl-NL" kern="0" dirty="0">
                <a:ea typeface="MS PGothic" pitchFamily="34" charset="-128"/>
                <a:cs typeface="MS PGothic" charset="0"/>
              </a:rPr>
              <a:t>Jelle </a:t>
            </a:r>
            <a:r>
              <a:rPr lang="nl-NL" kern="0" dirty="0" err="1">
                <a:ea typeface="MS PGothic" pitchFamily="34" charset="-128"/>
                <a:cs typeface="MS PGothic" charset="0"/>
              </a:rPr>
              <a:t>Jolles</a:t>
            </a:r>
            <a:endParaRPr lang="nl-NL" kern="0" dirty="0">
              <a:ea typeface="MS PGothic" pitchFamily="34" charset="-128"/>
              <a:cs typeface="MS PGothic" charset="0"/>
            </a:endParaRPr>
          </a:p>
          <a:p>
            <a:pPr marL="457200" lvl="1" indent="0">
              <a:buFontTx/>
              <a:buNone/>
              <a:defRPr/>
            </a:pPr>
            <a:r>
              <a:rPr lang="nl-NL" kern="0" dirty="0">
                <a:ea typeface="MS PGothic" pitchFamily="34" charset="-128"/>
                <a:cs typeface="MS PGothic" charset="0"/>
              </a:rPr>
              <a:t>Het tienerbrein,</a:t>
            </a:r>
          </a:p>
          <a:p>
            <a:pPr marL="457200" lvl="1" indent="0">
              <a:buFontTx/>
              <a:buNone/>
              <a:defRPr/>
            </a:pPr>
            <a:r>
              <a:rPr lang="nl-NL" kern="0" dirty="0">
                <a:ea typeface="MS PGothic" pitchFamily="34" charset="-128"/>
                <a:cs typeface="MS PGothic" charset="0"/>
              </a:rPr>
              <a:t>over de adolescent tussen biologie en omgeving</a:t>
            </a:r>
          </a:p>
          <a:p>
            <a:pPr marL="457200" lvl="1" indent="0">
              <a:buFontTx/>
              <a:buNone/>
              <a:defRPr/>
            </a:pPr>
            <a:r>
              <a:rPr lang="nl-NL" kern="0" dirty="0">
                <a:ea typeface="MS PGothic" pitchFamily="34" charset="-128"/>
                <a:cs typeface="MS PGothic" charset="0"/>
              </a:rPr>
              <a:t>2017</a:t>
            </a:r>
          </a:p>
          <a:p>
            <a:pPr marL="457200" lvl="1" indent="0">
              <a:buFontTx/>
              <a:buNone/>
              <a:defRPr/>
            </a:pPr>
            <a:r>
              <a:rPr lang="nl-NL" kern="0" dirty="0">
                <a:solidFill>
                  <a:schemeClr val="bg1">
                    <a:lumMod val="50000"/>
                    <a:lumOff val="50000"/>
                  </a:schemeClr>
                </a:solidFill>
                <a:ea typeface="MS PGothic" pitchFamily="34" charset="-128"/>
                <a:cs typeface="MS PGothic" charset="0"/>
              </a:rPr>
              <a:t>Executieve</a:t>
            </a:r>
          </a:p>
          <a:p>
            <a:pPr marL="457200" lvl="1" indent="0">
              <a:buFontTx/>
              <a:buNone/>
              <a:defRPr/>
            </a:pPr>
            <a:r>
              <a:rPr lang="nl-NL" kern="0" dirty="0">
                <a:solidFill>
                  <a:schemeClr val="bg1">
                    <a:lumMod val="50000"/>
                    <a:lumOff val="50000"/>
                  </a:schemeClr>
                </a:solidFill>
                <a:ea typeface="MS PGothic" pitchFamily="34" charset="-128"/>
                <a:cs typeface="MS PGothic" charset="0"/>
              </a:rPr>
              <a:t>Functies</a:t>
            </a:r>
          </a:p>
          <a:p>
            <a:pPr marL="457200" lvl="1" indent="0">
              <a:buFontTx/>
              <a:buNone/>
              <a:defRPr/>
            </a:pPr>
            <a:endParaRPr lang="nl-NL" kern="0" dirty="0">
              <a:ea typeface="MS PGothic" pitchFamily="34" charset="-128"/>
              <a:cs typeface="MS PGothic" charset="0"/>
            </a:endParaRPr>
          </a:p>
        </p:txBody>
      </p:sp>
      <p:pic>
        <p:nvPicPr>
          <p:cNvPr id="21508" name="Afbeelding 6">
            <a:extLst>
              <a:ext uri="{FF2B5EF4-FFF2-40B4-BE49-F238E27FC236}">
                <a16:creationId xmlns:a16="http://schemas.microsoft.com/office/drawing/2014/main" id="{4B5BFD71-DC8E-4A2C-8E3D-F718448AC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563" y="4581525"/>
            <a:ext cx="1546225"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4AECA-785A-4ACB-A205-3F9D4966A073}"/>
              </a:ext>
            </a:extLst>
          </p:cNvPr>
          <p:cNvSpPr>
            <a:spLocks noGrp="1"/>
          </p:cNvSpPr>
          <p:nvPr>
            <p:ph type="title"/>
          </p:nvPr>
        </p:nvSpPr>
        <p:spPr>
          <a:xfrm>
            <a:off x="457200" y="274638"/>
            <a:ext cx="8229600" cy="1641475"/>
          </a:xfrm>
        </p:spPr>
        <p:txBody>
          <a:bodyPr/>
          <a:lstStyle/>
          <a:p>
            <a:pPr>
              <a:defRPr/>
            </a:pPr>
            <a:r>
              <a:rPr lang="nl-NL" dirty="0"/>
              <a:t>Inspiratiebron #3</a:t>
            </a:r>
            <a:br>
              <a:rPr lang="nl-NL" dirty="0"/>
            </a:br>
            <a:r>
              <a:rPr lang="nl-NL" dirty="0"/>
              <a:t>Paul Verhaeghe</a:t>
            </a:r>
          </a:p>
        </p:txBody>
      </p:sp>
      <p:sp>
        <p:nvSpPr>
          <p:cNvPr id="8" name="Tijdelijke aanduiding voor inhoud 2">
            <a:extLst>
              <a:ext uri="{FF2B5EF4-FFF2-40B4-BE49-F238E27FC236}">
                <a16:creationId xmlns:a16="http://schemas.microsoft.com/office/drawing/2014/main" id="{EB6308C7-14D4-4F5D-A8F8-92FB0E3B6D37}"/>
              </a:ext>
            </a:extLst>
          </p:cNvPr>
          <p:cNvSpPr txBox="1">
            <a:spLocks/>
          </p:cNvSpPr>
          <p:nvPr/>
        </p:nvSpPr>
        <p:spPr>
          <a:xfrm>
            <a:off x="4500563" y="2349500"/>
            <a:ext cx="4391917" cy="4233862"/>
          </a:xfrm>
          <a:prstGeom prst="rect">
            <a:avLst/>
          </a:prstGeom>
        </p:spPr>
        <p:txBody>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panose="020B0600070205080204" pitchFamily="34"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panose="020B0600070205080204" pitchFamily="34" charset="-128"/>
              </a:defRPr>
            </a:lvl5pPr>
            <a:lvl6pPr marL="25146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a:lstStyle>
          <a:p>
            <a:pPr marL="457200" lvl="1" indent="0">
              <a:buFontTx/>
              <a:buNone/>
              <a:defRPr/>
            </a:pPr>
            <a:r>
              <a:rPr lang="nl-NL" kern="0" dirty="0">
                <a:ea typeface="MS PGothic" pitchFamily="34" charset="-128"/>
                <a:cs typeface="MS PGothic" charset="0"/>
              </a:rPr>
              <a:t>Paul Verhaeghe</a:t>
            </a:r>
          </a:p>
          <a:p>
            <a:pPr marL="457200" lvl="1" indent="0">
              <a:buFontTx/>
              <a:buNone/>
              <a:defRPr/>
            </a:pPr>
            <a:r>
              <a:rPr lang="nl-NL" kern="0" dirty="0">
                <a:ea typeface="MS PGothic" pitchFamily="34" charset="-128"/>
                <a:cs typeface="MS PGothic" charset="0"/>
              </a:rPr>
              <a:t>Intimiteit</a:t>
            </a:r>
          </a:p>
          <a:p>
            <a:pPr marL="457200" lvl="1" indent="0">
              <a:buFontTx/>
              <a:buNone/>
              <a:defRPr/>
            </a:pPr>
            <a:r>
              <a:rPr lang="nl-NL" kern="0" dirty="0" err="1">
                <a:ea typeface="MS PGothic" pitchFamily="34" charset="-128"/>
                <a:cs typeface="MS PGothic" charset="0"/>
              </a:rPr>
              <a:t>Uitg</a:t>
            </a:r>
            <a:r>
              <a:rPr lang="nl-NL" kern="0" dirty="0">
                <a:ea typeface="MS PGothic" pitchFamily="34" charset="-128"/>
                <a:cs typeface="MS PGothic" charset="0"/>
              </a:rPr>
              <a:t>. Bezige Bij</a:t>
            </a:r>
          </a:p>
          <a:p>
            <a:pPr marL="457200" lvl="1" indent="0">
              <a:buFontTx/>
              <a:buNone/>
              <a:defRPr/>
            </a:pPr>
            <a:r>
              <a:rPr lang="nl-NL" kern="0" dirty="0">
                <a:ea typeface="MS PGothic" pitchFamily="34" charset="-128"/>
                <a:cs typeface="MS PGothic" charset="0"/>
              </a:rPr>
              <a:t>2018</a:t>
            </a:r>
          </a:p>
          <a:p>
            <a:pPr marL="457200" lvl="1" indent="0">
              <a:buFontTx/>
              <a:buNone/>
              <a:defRPr/>
            </a:pPr>
            <a:r>
              <a:rPr lang="nl-NL" kern="0" dirty="0">
                <a:solidFill>
                  <a:schemeClr val="bg1">
                    <a:lumMod val="50000"/>
                    <a:lumOff val="50000"/>
                  </a:schemeClr>
                </a:solidFill>
                <a:ea typeface="MS PGothic" pitchFamily="34" charset="-128"/>
                <a:cs typeface="MS PGothic" charset="0"/>
              </a:rPr>
              <a:t>"Wij hebben behoefte aan de eerste zinvolle volgende voor alles"</a:t>
            </a:r>
          </a:p>
          <a:p>
            <a:pPr marL="457200" lvl="1" indent="0">
              <a:buFontTx/>
              <a:buNone/>
              <a:defRPr/>
            </a:pPr>
            <a:endParaRPr lang="nl-NL" kern="0" dirty="0">
              <a:ea typeface="MS PGothic" pitchFamily="34" charset="-128"/>
              <a:cs typeface="MS PGothic" charset="0"/>
            </a:endParaRPr>
          </a:p>
        </p:txBody>
      </p:sp>
      <p:pic>
        <p:nvPicPr>
          <p:cNvPr id="4" name="Afbeelding 3">
            <a:extLst>
              <a:ext uri="{FF2B5EF4-FFF2-40B4-BE49-F238E27FC236}">
                <a16:creationId xmlns:a16="http://schemas.microsoft.com/office/drawing/2014/main" id="{7168D195-779F-324B-ABB8-96C6037E2B27}"/>
              </a:ext>
            </a:extLst>
          </p:cNvPr>
          <p:cNvPicPr>
            <a:picLocks noChangeAspect="1"/>
          </p:cNvPicPr>
          <p:nvPr/>
        </p:nvPicPr>
        <p:blipFill>
          <a:blip r:embed="rId2"/>
          <a:stretch>
            <a:fillRect/>
          </a:stretch>
        </p:blipFill>
        <p:spPr>
          <a:xfrm>
            <a:off x="1331640" y="2111127"/>
            <a:ext cx="2708739" cy="4293096"/>
          </a:xfrm>
          <a:prstGeom prst="rect">
            <a:avLst/>
          </a:prstGeom>
        </p:spPr>
      </p:pic>
    </p:spTree>
    <p:extLst>
      <p:ext uri="{BB962C8B-B14F-4D97-AF65-F5344CB8AC3E}">
        <p14:creationId xmlns:p14="http://schemas.microsoft.com/office/powerpoint/2010/main" val="256313345"/>
      </p:ext>
    </p:extLst>
  </p:cSld>
  <p:clrMapOvr>
    <a:masterClrMapping/>
  </p:clrMapOvr>
</p:sld>
</file>

<file path=ppt/theme/theme1.xml><?xml version="1.0" encoding="utf-8"?>
<a:theme xmlns:a="http://schemas.openxmlformats.org/drawingml/2006/main" name="Thema1">
  <a:themeElements>
    <a:clrScheme name="Aangepast 1">
      <a:dk1>
        <a:srgbClr val="7F221C"/>
      </a:dk1>
      <a:lt1>
        <a:srgbClr val="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angepast 2">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a1" id="{DDD38E58-A9AA-1C4F-9CB8-9C19A0C294FA}" vid="{998D77E5-C4B9-A841-A483-0AFEE9509EF0}"/>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Twilight.thmx</Template>
  <TotalTime>20383</TotalTime>
  <Words>1046</Words>
  <Application>Microsoft Macintosh PowerPoint</Application>
  <PresentationFormat>Diavoorstelling (4:3)</PresentationFormat>
  <Paragraphs>190</Paragraphs>
  <Slides>39</Slides>
  <Notes>13</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39</vt:i4>
      </vt:variant>
    </vt:vector>
  </HeadingPairs>
  <TitlesOfParts>
    <vt:vector size="46" baseType="lpstr">
      <vt:lpstr>Calibri</vt:lpstr>
      <vt:lpstr>Palatino Linotype</vt:lpstr>
      <vt:lpstr>Tahoma</vt:lpstr>
      <vt:lpstr>Times New Roman</vt:lpstr>
      <vt:lpstr>Trattatello</vt:lpstr>
      <vt:lpstr>Wingdings</vt:lpstr>
      <vt:lpstr>Thema1</vt:lpstr>
      <vt:lpstr> Formatief Evalueren en Klassieke Talen  Workshop VCN-conferentie </vt:lpstr>
      <vt:lpstr>PowerPoint-presentatie</vt:lpstr>
      <vt:lpstr>PowerPoint-presentatie</vt:lpstr>
      <vt:lpstr>PowerPoint-presentatie</vt:lpstr>
      <vt:lpstr>Inhoud</vt:lpstr>
      <vt:lpstr>Hoofdvraag 1:</vt:lpstr>
      <vt:lpstr>Inspiratiebron #1 Pedro de Bruyckere</vt:lpstr>
      <vt:lpstr>Inspiratiebron #2 Jelle Jolles</vt:lpstr>
      <vt:lpstr>Inspiratiebron #3 Paul Verhaeghe</vt:lpstr>
      <vt:lpstr>Inspiratiebron #4 Dylan William</vt:lpstr>
      <vt:lpstr>Inspiratiebron #4 John Hattie</vt:lpstr>
      <vt:lpstr>Waar is het onderwijsproces gebleven?</vt:lpstr>
      <vt:lpstr>Waar is het onderwijsproces gebleven?</vt:lpstr>
      <vt:lpstr>Intermezzo De Leerling</vt:lpstr>
      <vt:lpstr>Intermezzo De Leraar</vt:lpstr>
      <vt:lpstr>Waar is het onderwijsproces gebleven?</vt:lpstr>
      <vt:lpstr>Enkele toverformules rond formatief evalueren</vt:lpstr>
      <vt:lpstr>PowerPoint-presentatie</vt:lpstr>
      <vt:lpstr>Summatief contra Formatief</vt:lpstr>
      <vt:lpstr>H.O.P.E.-model #1</vt:lpstr>
      <vt:lpstr>H.O.P.E.-model #2</vt:lpstr>
      <vt:lpstr>PowerPoint-presentatie</vt:lpstr>
      <vt:lpstr>PowerPoint-presentatie</vt:lpstr>
      <vt:lpstr>PowerPoint-presentatie</vt:lpstr>
      <vt:lpstr>Hoofdvraag 1:</vt:lpstr>
      <vt:lpstr>Deel twee klassieke praktijk</vt:lpstr>
      <vt:lpstr>Basisdoelen en eindtermen</vt:lpstr>
      <vt:lpstr>Verzamelde Formatieve Perioderesultaten</vt:lpstr>
      <vt:lpstr>Proefvertaling, Nakijkmodel, Analyse</vt:lpstr>
      <vt:lpstr>Zinstructuur en Duplo</vt:lpstr>
      <vt:lpstr>PowerPoint-presentatie</vt:lpstr>
      <vt:lpstr>PowerPoint-presentatie</vt:lpstr>
      <vt:lpstr>PowerPoint-presentatie</vt:lpstr>
      <vt:lpstr>PowerPoint-presentatie</vt:lpstr>
      <vt:lpstr>Homer with a twist</vt:lpstr>
      <vt:lpstr>Deel twee klassieke praktijk</vt:lpstr>
      <vt:lpstr>Wat te doen? #1</vt:lpstr>
      <vt:lpstr>Wat te doen? #2</vt:lpstr>
      <vt:lpstr>Einde van deze presentatie www.imperiumclassicum.jouwweb.nl</vt:lpstr>
    </vt:vector>
  </TitlesOfParts>
  <Company>Vrije Universiteit Amsterdam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Xanten-Trier-Keulen</dc:title>
  <dc:creator>IT Servicedesk</dc:creator>
  <cp:lastModifiedBy>Peter-Paul Chaudron</cp:lastModifiedBy>
  <cp:revision>174</cp:revision>
  <dcterms:created xsi:type="dcterms:W3CDTF">2005-04-13T20:06:06Z</dcterms:created>
  <dcterms:modified xsi:type="dcterms:W3CDTF">2021-03-13T11:33:25Z</dcterms:modified>
</cp:coreProperties>
</file>