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/>
    <p:restoredTop sz="94746"/>
  </p:normalViewPr>
  <p:slideViewPr>
    <p:cSldViewPr snapToGrid="0" snapToObjects="1">
      <p:cViewPr varScale="1">
        <p:scale>
          <a:sx n="85" d="100"/>
          <a:sy n="85" d="100"/>
        </p:scale>
        <p:origin x="186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2/19/19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LTC, GTC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</a:p>
          <a:p>
            <a:r>
              <a:rPr lang="en-US" sz="2800" dirty="0"/>
              <a:t>CLG (</a:t>
            </a:r>
            <a:r>
              <a:rPr lang="en-US" sz="2800" dirty="0" err="1"/>
              <a:t>Cultuur</a:t>
            </a:r>
            <a:r>
              <a:rPr lang="en-US" sz="2800" dirty="0"/>
              <a:t>, </a:t>
            </a:r>
            <a:r>
              <a:rPr lang="en-US" sz="2800" dirty="0" err="1"/>
              <a:t>Literatuur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Geschiedenis</a:t>
            </a:r>
            <a:r>
              <a:rPr lang="en-US" sz="2800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71732"/>
            <a:ext cx="8305800" cy="1981200"/>
          </a:xfrm>
        </p:spPr>
        <p:txBody>
          <a:bodyPr/>
          <a:lstStyle/>
          <a:p>
            <a:r>
              <a:rPr lang="en-US" sz="6000" b="1" dirty="0" err="1">
                <a:latin typeface="Palatino Linotype"/>
                <a:ea typeface="宋体"/>
                <a:cs typeface="Palatino Linotype"/>
              </a:rPr>
              <a:t>Klassieke</a:t>
            </a:r>
            <a:r>
              <a:rPr lang="en-US" sz="6000" b="1" dirty="0">
                <a:latin typeface="Palatino Linotype"/>
                <a:ea typeface="宋体"/>
                <a:cs typeface="Palatino Linotype"/>
              </a:rPr>
              <a:t> Talen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609600" y="5233964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3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CDFC493-2337-C640-AA2E-1EA6E9C60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751374"/>
            <a:ext cx="8439462" cy="53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33010"/>
          </a:xfrm>
        </p:spPr>
        <p:txBody>
          <a:bodyPr>
            <a:normAutofit/>
          </a:bodyPr>
          <a:lstStyle/>
          <a:p>
            <a:r>
              <a:rPr lang="en-US" dirty="0">
                <a:latin typeface="Palatino Linotype" pitchFamily="18" charset="0"/>
              </a:rPr>
              <a:t>760 </a:t>
            </a:r>
            <a:r>
              <a:rPr lang="en-US" dirty="0" err="1">
                <a:latin typeface="Palatino Linotype" pitchFamily="18" charset="0"/>
              </a:rPr>
              <a:t>slu</a:t>
            </a:r>
            <a:r>
              <a:rPr lang="en-US" dirty="0">
                <a:latin typeface="Palatino Linotype" pitchFamily="18" charset="0"/>
              </a:rPr>
              <a:t> (=4 </a:t>
            </a:r>
            <a:r>
              <a:rPr lang="en-US" dirty="0" err="1">
                <a:latin typeface="Palatino Linotype" pitchFamily="18" charset="0"/>
              </a:rPr>
              <a:t>lesuren</a:t>
            </a:r>
            <a:r>
              <a:rPr lang="en-US" dirty="0">
                <a:latin typeface="Palatino Linotype" pitchFamily="18" charset="0"/>
              </a:rPr>
              <a:t> per week)</a:t>
            </a:r>
          </a:p>
          <a:p>
            <a:r>
              <a:rPr lang="en-US" dirty="0" err="1">
                <a:latin typeface="Palatino Linotype" pitchFamily="18" charset="0"/>
              </a:rPr>
              <a:t>Vertalen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 </a:t>
            </a:r>
            <a:r>
              <a:rPr lang="en-US" dirty="0" err="1">
                <a:latin typeface="Palatino Linotype" pitchFamily="18" charset="0"/>
              </a:rPr>
              <a:t>Lezen</a:t>
            </a:r>
            <a:r>
              <a:rPr lang="en-US" dirty="0">
                <a:latin typeface="Palatino Linotype" pitchFamily="18" charset="0"/>
              </a:rPr>
              <a:t> in </a:t>
            </a:r>
            <a:r>
              <a:rPr lang="en-US" dirty="0" err="1">
                <a:latin typeface="Palatino Linotype" pitchFamily="18" charset="0"/>
              </a:rPr>
              <a:t>vertaling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>
                <a:latin typeface="Palatino Linotype" pitchFamily="18" charset="0"/>
              </a:rPr>
              <a:t>Maar </a:t>
            </a:r>
            <a:r>
              <a:rPr lang="en-US" dirty="0" err="1">
                <a:latin typeface="Palatino Linotype" pitchFamily="18" charset="0"/>
              </a:rPr>
              <a:t>ook</a:t>
            </a:r>
            <a:r>
              <a:rPr lang="en-US" dirty="0">
                <a:latin typeface="Palatino Linotype" pitchFamily="18" charset="0"/>
              </a:rPr>
              <a:t>: </a:t>
            </a:r>
            <a:r>
              <a:rPr lang="en-US" dirty="0" err="1">
                <a:latin typeface="Palatino Linotype" pitchFamily="18" charset="0"/>
              </a:rPr>
              <a:t>structuur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herkennen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analytisch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denken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CLG</a:t>
            </a:r>
          </a:p>
          <a:p>
            <a:r>
              <a:rPr lang="en-US" dirty="0" err="1">
                <a:latin typeface="Palatino Linotype" pitchFamily="18" charset="0"/>
              </a:rPr>
              <a:t>Examenjaar</a:t>
            </a:r>
            <a:r>
              <a:rPr lang="en-US" dirty="0">
                <a:latin typeface="Palatino Linotype" pitchFamily="18" charset="0"/>
              </a:rPr>
              <a:t> 2022: </a:t>
            </a:r>
            <a:r>
              <a:rPr lang="en-US" dirty="0" err="1">
                <a:latin typeface="Palatino Linotype" pitchFamily="18" charset="0"/>
              </a:rPr>
              <a:t>Plinius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Martialis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9724"/>
            <a:ext cx="8229600" cy="951875"/>
          </a:xfrm>
        </p:spPr>
        <p:txBody>
          <a:bodyPr/>
          <a:lstStyle/>
          <a:p>
            <a:pPr algn="ctr"/>
            <a:r>
              <a:rPr lang="en-US" dirty="0"/>
              <a:t>LTC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5ADF49-5335-434E-85A7-BC1260A1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4486"/>
            <a:ext cx="1524000" cy="1498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EDC00A-2883-BD4F-B0C3-1036BA8B6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56" y="4632541"/>
            <a:ext cx="1334124" cy="17955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C75FB0C-5EAA-0444-99BD-60A87759E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2" y="4626562"/>
            <a:ext cx="977276" cy="176798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6A7B28-0871-5942-BB6C-334221393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68" y="4646305"/>
            <a:ext cx="1251492" cy="17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7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8A0F4FA-D39E-194F-BE8C-6F0C3CC1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2210"/>
            <a:ext cx="8229600" cy="2343462"/>
          </a:xfrm>
        </p:spPr>
        <p:txBody>
          <a:bodyPr/>
          <a:lstStyle/>
          <a:p>
            <a:r>
              <a:rPr lang="nl-NL" dirty="0"/>
              <a:t>"Onlangs was </a:t>
            </a:r>
            <a:r>
              <a:rPr lang="nl-NL" dirty="0" err="1"/>
              <a:t>Diaulus</a:t>
            </a:r>
            <a:r>
              <a:rPr lang="nl-NL" dirty="0"/>
              <a:t> nog een arts, maar nu is die Griek begrafenisondernemer:</a:t>
            </a:r>
          </a:p>
          <a:p>
            <a:pPr marL="0" indent="0">
              <a:buNone/>
            </a:pPr>
            <a:r>
              <a:rPr lang="nl-NL" dirty="0"/>
              <a:t>	Wat hij nu als werk doet, deed hij toen ook al...."</a:t>
            </a:r>
          </a:p>
          <a:p>
            <a:pPr marL="0" indent="0">
              <a:buNone/>
            </a:pPr>
            <a:r>
              <a:rPr lang="nl-NL" dirty="0"/>
              <a:t>				</a:t>
            </a:r>
            <a:r>
              <a:rPr lang="nl-NL" dirty="0" err="1"/>
              <a:t>Martialis</a:t>
            </a:r>
            <a:r>
              <a:rPr lang="nl-NL" dirty="0"/>
              <a:t> I, 47.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AA8F9F-D219-F34F-AC78-05710865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645"/>
            <a:ext cx="8229600" cy="801973"/>
          </a:xfrm>
        </p:spPr>
        <p:txBody>
          <a:bodyPr/>
          <a:lstStyle/>
          <a:p>
            <a:pPr algn="ctr"/>
            <a:r>
              <a:rPr lang="nl-NL" dirty="0">
                <a:latin typeface="Palatino Linotype" panose="02040502050505030304" pitchFamily="18" charset="0"/>
              </a:rPr>
              <a:t>Plinius en </a:t>
            </a:r>
            <a:r>
              <a:rPr lang="nl-NL" dirty="0" err="1">
                <a:latin typeface="Palatino Linotype" panose="02040502050505030304" pitchFamily="18" charset="0"/>
              </a:rPr>
              <a:t>Martialis</a:t>
            </a:r>
            <a:endParaRPr lang="nl-NL" dirty="0">
              <a:latin typeface="Palatino Linotype" panose="0204050205050503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CC6AFE-8083-C347-8168-028AAB0B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3" y="1398455"/>
            <a:ext cx="3260361" cy="26082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26AA01-5637-F34F-A9EA-0FF27804E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52" y="1398455"/>
            <a:ext cx="4362869" cy="25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33010"/>
          </a:xfrm>
        </p:spPr>
        <p:txBody>
          <a:bodyPr>
            <a:normAutofit/>
          </a:bodyPr>
          <a:lstStyle/>
          <a:p>
            <a:r>
              <a:rPr lang="en-US" dirty="0">
                <a:latin typeface="Palatino Linotype" pitchFamily="18" charset="0"/>
              </a:rPr>
              <a:t>760 </a:t>
            </a:r>
            <a:r>
              <a:rPr lang="en-US" dirty="0" err="1">
                <a:latin typeface="Palatino Linotype" pitchFamily="18" charset="0"/>
              </a:rPr>
              <a:t>slu</a:t>
            </a:r>
            <a:r>
              <a:rPr lang="en-US" dirty="0">
                <a:latin typeface="Palatino Linotype" pitchFamily="18" charset="0"/>
              </a:rPr>
              <a:t> (=4 </a:t>
            </a:r>
            <a:r>
              <a:rPr lang="en-US" dirty="0" err="1">
                <a:latin typeface="Palatino Linotype" pitchFamily="18" charset="0"/>
              </a:rPr>
              <a:t>lesuren</a:t>
            </a:r>
            <a:r>
              <a:rPr lang="en-US" dirty="0">
                <a:latin typeface="Palatino Linotype" pitchFamily="18" charset="0"/>
              </a:rPr>
              <a:t> per week)</a:t>
            </a:r>
          </a:p>
          <a:p>
            <a:r>
              <a:rPr lang="en-US" dirty="0" err="1">
                <a:latin typeface="Palatino Linotype" pitchFamily="18" charset="0"/>
              </a:rPr>
              <a:t>Vertalen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 </a:t>
            </a:r>
            <a:r>
              <a:rPr lang="en-US" dirty="0" err="1">
                <a:latin typeface="Palatino Linotype" pitchFamily="18" charset="0"/>
              </a:rPr>
              <a:t>Lezen</a:t>
            </a:r>
            <a:r>
              <a:rPr lang="en-US" dirty="0">
                <a:latin typeface="Palatino Linotype" pitchFamily="18" charset="0"/>
              </a:rPr>
              <a:t> in </a:t>
            </a:r>
            <a:r>
              <a:rPr lang="en-US" dirty="0" err="1">
                <a:latin typeface="Palatino Linotype" pitchFamily="18" charset="0"/>
              </a:rPr>
              <a:t>vertaling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>
                <a:latin typeface="Palatino Linotype" pitchFamily="18" charset="0"/>
              </a:rPr>
              <a:t>Maar </a:t>
            </a:r>
            <a:r>
              <a:rPr lang="en-US" dirty="0" err="1">
                <a:latin typeface="Palatino Linotype" pitchFamily="18" charset="0"/>
              </a:rPr>
              <a:t>ook</a:t>
            </a:r>
            <a:r>
              <a:rPr lang="en-US" dirty="0">
                <a:latin typeface="Palatino Linotype" pitchFamily="18" charset="0"/>
              </a:rPr>
              <a:t>: </a:t>
            </a:r>
            <a:r>
              <a:rPr lang="en-US" dirty="0" err="1">
                <a:latin typeface="Palatino Linotype" pitchFamily="18" charset="0"/>
              </a:rPr>
              <a:t>structuur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herkennen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analytisch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denken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CLG</a:t>
            </a:r>
          </a:p>
          <a:p>
            <a:r>
              <a:rPr lang="en-US" dirty="0" err="1">
                <a:latin typeface="Palatino Linotype" pitchFamily="18" charset="0"/>
              </a:rPr>
              <a:t>Examenjaar</a:t>
            </a:r>
            <a:r>
              <a:rPr lang="en-US" dirty="0">
                <a:latin typeface="Palatino Linotype" pitchFamily="18" charset="0"/>
              </a:rPr>
              <a:t> 2022: </a:t>
            </a:r>
            <a:r>
              <a:rPr lang="en-US" dirty="0" err="1">
                <a:latin typeface="Palatino Linotype" pitchFamily="18" charset="0"/>
              </a:rPr>
              <a:t>Homerus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i="1" dirty="0" err="1">
                <a:latin typeface="Palatino Linotype" pitchFamily="18" charset="0"/>
              </a:rPr>
              <a:t>Ilias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9724"/>
            <a:ext cx="8229600" cy="951875"/>
          </a:xfrm>
        </p:spPr>
        <p:txBody>
          <a:bodyPr/>
          <a:lstStyle/>
          <a:p>
            <a:pPr algn="ctr"/>
            <a:r>
              <a:rPr lang="en-US" dirty="0"/>
              <a:t>GTC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9F359E4-4A2D-424A-AE5A-C47FC018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73" y="4543240"/>
            <a:ext cx="1367420" cy="205486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68E86AF-5FE0-2B43-9D75-2F174E61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63" y="289914"/>
            <a:ext cx="2771915" cy="182253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D68B735-51DF-034D-8914-4B16225ED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23" y="4557010"/>
            <a:ext cx="1314935" cy="19759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A04483F-93D0-1D46-B412-3DF9AAB1E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29" y="4557010"/>
            <a:ext cx="1260839" cy="20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2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8A0F4FA-D39E-194F-BE8C-6F0C3CC1F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2210"/>
            <a:ext cx="8229600" cy="2343462"/>
          </a:xfrm>
        </p:spPr>
        <p:txBody>
          <a:bodyPr/>
          <a:lstStyle/>
          <a:p>
            <a:r>
              <a:rPr lang="nl-NL" dirty="0"/>
              <a:t>Muze, zing mij over de woede van de zoon van </a:t>
            </a:r>
            <a:r>
              <a:rPr lang="nl-NL" dirty="0" err="1"/>
              <a:t>Peleus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	Achilles, en hoe vele helden stierven voor de 	muren van Troje....</a:t>
            </a:r>
          </a:p>
          <a:p>
            <a:pPr marL="0" indent="0">
              <a:buNone/>
            </a:pPr>
            <a:r>
              <a:rPr lang="nl-NL" dirty="0"/>
              <a:t>				Homerus A, 1.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AA8F9F-D219-F34F-AC78-05710865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645"/>
            <a:ext cx="8229600" cy="801973"/>
          </a:xfrm>
        </p:spPr>
        <p:txBody>
          <a:bodyPr/>
          <a:lstStyle/>
          <a:p>
            <a:pPr algn="ctr"/>
            <a:r>
              <a:rPr lang="nl-NL" dirty="0">
                <a:latin typeface="Palatino Linotype" panose="02040502050505030304" pitchFamily="18" charset="0"/>
              </a:rPr>
              <a:t>Homerus' </a:t>
            </a:r>
            <a:r>
              <a:rPr lang="nl-NL" i="1" dirty="0">
                <a:latin typeface="Palatino Linotype" panose="02040502050505030304" pitchFamily="18" charset="0"/>
              </a:rPr>
              <a:t>Ilias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F43314-29EA-274B-90D1-CCA09178E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" y="1484066"/>
            <a:ext cx="3579015" cy="276814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796AE03-F517-6244-AE05-E7D1174A0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94" y="1484066"/>
            <a:ext cx="4180083" cy="27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4248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Palatino Linotype" pitchFamily="18" charset="0"/>
              </a:rPr>
              <a:t>Gezamenlijk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deel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voor</a:t>
            </a:r>
            <a:r>
              <a:rPr lang="en-US" dirty="0">
                <a:latin typeface="Palatino Linotype" pitchFamily="18" charset="0"/>
              </a:rPr>
              <a:t> LTC </a:t>
            </a:r>
            <a:r>
              <a:rPr lang="en-US" dirty="0" err="1">
                <a:latin typeface="Palatino Linotype" pitchFamily="18" charset="0"/>
              </a:rPr>
              <a:t>én</a:t>
            </a:r>
            <a:r>
              <a:rPr lang="en-US" dirty="0">
                <a:latin typeface="Palatino Linotype" pitchFamily="18" charset="0"/>
              </a:rPr>
              <a:t> GTC (</a:t>
            </a:r>
            <a:r>
              <a:rPr lang="en-US" dirty="0" err="1">
                <a:latin typeface="Palatino Linotype" pitchFamily="18" charset="0"/>
              </a:rPr>
              <a:t>binnen</a:t>
            </a:r>
            <a:r>
              <a:rPr lang="en-US" dirty="0">
                <a:latin typeface="Palatino Linotype" pitchFamily="18" charset="0"/>
              </a:rPr>
              <a:t> 760)</a:t>
            </a:r>
          </a:p>
          <a:p>
            <a:r>
              <a:rPr lang="en-US" dirty="0">
                <a:latin typeface="Palatino Linotype" pitchFamily="18" charset="0"/>
              </a:rPr>
              <a:t>was KCV (</a:t>
            </a:r>
            <a:r>
              <a:rPr lang="en-US" dirty="0" err="1">
                <a:latin typeface="Palatino Linotype" pitchFamily="18" charset="0"/>
              </a:rPr>
              <a:t>Gymnasiasten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hebben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b="1" u="sng" dirty="0" err="1">
                <a:latin typeface="Palatino Linotype" pitchFamily="18" charset="0"/>
              </a:rPr>
              <a:t>geen</a:t>
            </a:r>
            <a:r>
              <a:rPr lang="en-US" dirty="0">
                <a:latin typeface="Palatino Linotype" pitchFamily="18" charset="0"/>
              </a:rPr>
              <a:t> CKV)</a:t>
            </a:r>
          </a:p>
          <a:p>
            <a:r>
              <a:rPr lang="en-US" dirty="0" err="1">
                <a:latin typeface="Palatino Linotype" pitchFamily="18" charset="0"/>
              </a:rPr>
              <a:t>Cultuur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kunst</a:t>
            </a:r>
          </a:p>
          <a:p>
            <a:r>
              <a:rPr lang="en-US" dirty="0">
                <a:latin typeface="Palatino Linotype" pitchFamily="18" charset="0"/>
              </a:rPr>
              <a:t>Classical literature</a:t>
            </a:r>
          </a:p>
          <a:p>
            <a:r>
              <a:rPr lang="en-US" dirty="0">
                <a:latin typeface="Palatino Linotype" pitchFamily="18" charset="0"/>
              </a:rPr>
              <a:t>Classical 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9724"/>
            <a:ext cx="8229600" cy="951875"/>
          </a:xfrm>
        </p:spPr>
        <p:txBody>
          <a:bodyPr/>
          <a:lstStyle/>
          <a:p>
            <a:pPr algn="ctr"/>
            <a:r>
              <a:rPr lang="en-US" dirty="0"/>
              <a:t>CLG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700460-32BE-754C-B43E-3A1483492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14" y="3552669"/>
            <a:ext cx="2048986" cy="29550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3333A7-37A4-E244-818C-ECE649DD2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27" y="3552669"/>
            <a:ext cx="1941783" cy="295504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EEAFC1-3B6D-7846-92C6-C11F377D0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12869"/>
          <a:stretch/>
        </p:blipFill>
        <p:spPr>
          <a:xfrm>
            <a:off x="457200" y="4066487"/>
            <a:ext cx="3692816" cy="21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1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6298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Palatino Linotype" pitchFamily="18" charset="0"/>
              </a:rPr>
              <a:t>Formatief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evalueren</a:t>
            </a:r>
            <a:r>
              <a:rPr lang="en-US" dirty="0">
                <a:latin typeface="Palatino Linotype" pitchFamily="18" charset="0"/>
              </a:rPr>
              <a:t> in </a:t>
            </a:r>
            <a:r>
              <a:rPr lang="en-US" dirty="0" err="1">
                <a:latin typeface="Palatino Linotype" pitchFamily="18" charset="0"/>
              </a:rPr>
              <a:t>plaats</a:t>
            </a:r>
            <a:r>
              <a:rPr lang="en-US" dirty="0">
                <a:latin typeface="Palatino Linotype" pitchFamily="18" charset="0"/>
              </a:rPr>
              <a:t> van </a:t>
            </a:r>
            <a:r>
              <a:rPr lang="en-US" dirty="0" err="1">
                <a:latin typeface="Palatino Linotype" pitchFamily="18" charset="0"/>
              </a:rPr>
              <a:t>summatief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toetsen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Niet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elke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toetsweek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toets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Niet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alleen</a:t>
            </a:r>
            <a:r>
              <a:rPr lang="en-US" dirty="0">
                <a:latin typeface="Palatino Linotype" pitchFamily="18" charset="0"/>
              </a:rPr>
              <a:t> met pen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papier</a:t>
            </a:r>
          </a:p>
          <a:p>
            <a:r>
              <a:rPr lang="en-US" dirty="0" err="1">
                <a:latin typeface="Palatino Linotype" pitchFamily="18" charset="0"/>
              </a:rPr>
              <a:t>Wél</a:t>
            </a:r>
            <a:r>
              <a:rPr lang="en-US" dirty="0">
                <a:latin typeface="Palatino Linotype" pitchFamily="18" charset="0"/>
              </a:rPr>
              <a:t> op het CE:</a:t>
            </a:r>
          </a:p>
          <a:p>
            <a:pPr lvl="1"/>
            <a:r>
              <a:rPr lang="en-US" dirty="0" err="1">
                <a:latin typeface="Palatino Linotype" pitchFamily="18" charset="0"/>
              </a:rPr>
              <a:t>vragen</a:t>
            </a:r>
            <a:r>
              <a:rPr lang="en-US" dirty="0">
                <a:latin typeface="Palatino Linotype" pitchFamily="18" charset="0"/>
              </a:rPr>
              <a:t> over de </a:t>
            </a:r>
            <a:r>
              <a:rPr lang="en-US" dirty="0" err="1">
                <a:latin typeface="Palatino Linotype" pitchFamily="18" charset="0"/>
              </a:rPr>
              <a:t>gelezen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teksten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dirty="0" err="1">
                <a:latin typeface="Palatino Linotype" pitchFamily="18" charset="0"/>
              </a:rPr>
              <a:t>vertalen</a:t>
            </a:r>
            <a:r>
              <a:rPr lang="en-US" dirty="0">
                <a:latin typeface="Palatino Linotype" pitchFamily="18" charset="0"/>
              </a:rPr>
              <a:t> van </a:t>
            </a:r>
            <a:r>
              <a:rPr lang="en-US" dirty="0" err="1">
                <a:latin typeface="Palatino Linotype" pitchFamily="18" charset="0"/>
              </a:rPr>
              <a:t>een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nieuwe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>
                <a:latin typeface="Palatino Linotype" pitchFamily="18" charset="0"/>
              </a:rPr>
              <a:t>tekst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9724"/>
            <a:ext cx="8229600" cy="951875"/>
          </a:xfrm>
        </p:spPr>
        <p:txBody>
          <a:bodyPr/>
          <a:lstStyle/>
          <a:p>
            <a:pPr algn="ctr"/>
            <a:r>
              <a:rPr lang="en-US" dirty="0" err="1"/>
              <a:t>Toetsing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9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Terug te vinden op</a:t>
            </a:r>
          </a:p>
          <a:p>
            <a:r>
              <a:rPr lang="nl-NL" dirty="0" err="1"/>
              <a:t>www.imperiumclassicum.jouwweb.nl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58</TotalTime>
  <Words>177</Words>
  <Application>Microsoft Macintosh PowerPoint</Application>
  <PresentationFormat>Diavoorstelling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宋体</vt:lpstr>
      <vt:lpstr>Constantia</vt:lpstr>
      <vt:lpstr>Palatino Linotype</vt:lpstr>
      <vt:lpstr>Wingdings 2</vt:lpstr>
      <vt:lpstr>Paper</vt:lpstr>
      <vt:lpstr>Klassieke Talen</vt:lpstr>
      <vt:lpstr>PowerPoint-presentatie</vt:lpstr>
      <vt:lpstr>LTC</vt:lpstr>
      <vt:lpstr>Plinius en Martialis</vt:lpstr>
      <vt:lpstr>GTC</vt:lpstr>
      <vt:lpstr>Homerus' Ilias</vt:lpstr>
      <vt:lpstr>CLG</vt:lpstr>
      <vt:lpstr>Toetsing</vt:lpstr>
      <vt:lpstr>Einde</vt:lpstr>
    </vt:vector>
  </TitlesOfParts>
  <Company>KC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in de Oudheid</dc:title>
  <dc:creator>Peter Paul Chaudron</dc:creator>
  <cp:lastModifiedBy>Peter-Paul Chaudron</cp:lastModifiedBy>
  <cp:revision>133</cp:revision>
  <dcterms:created xsi:type="dcterms:W3CDTF">2012-11-19T12:28:49Z</dcterms:created>
  <dcterms:modified xsi:type="dcterms:W3CDTF">2019-02-19T15:41:24Z</dcterms:modified>
</cp:coreProperties>
</file>